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8" r:id="rId4"/>
    <p:sldId id="259" r:id="rId5"/>
    <p:sldId id="269" r:id="rId6"/>
    <p:sldId id="267" r:id="rId7"/>
    <p:sldId id="268" r:id="rId8"/>
    <p:sldId id="261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2B9E7-AEC8-45B9-BE13-8B6D7434B47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06421-D138-481E-AC0E-E4397AE4BEC0}">
      <dgm:prSet phldrT="[Text]" custT="1"/>
      <dgm:spPr/>
      <dgm:t>
        <a:bodyPr/>
        <a:lstStyle/>
        <a:p>
          <a:pPr algn="ctr"/>
          <a:r>
            <a:rPr lang="en-US" sz="1600" b="1" baseline="0" dirty="0"/>
            <a:t>3-4 </a:t>
          </a:r>
          <a:r>
            <a:rPr lang="en-US" sz="1600" b="1" baseline="0" dirty="0" err="1"/>
            <a:t>mo</a:t>
          </a:r>
          <a:r>
            <a:rPr lang="en-US" sz="1600" b="1" baseline="0" dirty="0"/>
            <a:t> AA</a:t>
          </a:r>
        </a:p>
      </dgm:t>
    </dgm:pt>
    <dgm:pt modelId="{FE93D63F-C3DF-4ED6-9FAA-EA09A1A0C1B1}" type="parTrans" cxnId="{C3386EA7-0940-48D5-82D1-9D8FAF3E278B}">
      <dgm:prSet/>
      <dgm:spPr/>
      <dgm:t>
        <a:bodyPr/>
        <a:lstStyle/>
        <a:p>
          <a:endParaRPr lang="en-US"/>
        </a:p>
      </dgm:t>
    </dgm:pt>
    <dgm:pt modelId="{EF4C6F67-8A47-4D9B-8962-195A7EBA31A7}" type="sibTrans" cxnId="{C3386EA7-0940-48D5-82D1-9D8FAF3E278B}">
      <dgm:prSet/>
      <dgm:spPr/>
      <dgm:t>
        <a:bodyPr/>
        <a:lstStyle/>
        <a:p>
          <a:endParaRPr lang="en-US"/>
        </a:p>
      </dgm:t>
    </dgm:pt>
    <dgm:pt modelId="{FEAD0926-FC6F-4C1C-969D-2B21B12A8B75}">
      <dgm:prSet phldrT="[Text]" custT="1"/>
      <dgm:spPr/>
      <dgm:t>
        <a:bodyPr/>
        <a:lstStyle/>
        <a:p>
          <a:pPr algn="ctr"/>
          <a:r>
            <a:rPr lang="en-US" sz="1600" b="1" baseline="0" dirty="0"/>
            <a:t>GMA</a:t>
          </a:r>
        </a:p>
      </dgm:t>
    </dgm:pt>
    <dgm:pt modelId="{9BB882CA-F353-44B9-8FF8-CA9C54FB796E}" type="parTrans" cxnId="{B72254E5-CF3B-4FC8-A454-2D921E347161}">
      <dgm:prSet/>
      <dgm:spPr/>
      <dgm:t>
        <a:bodyPr/>
        <a:lstStyle/>
        <a:p>
          <a:endParaRPr lang="en-US"/>
        </a:p>
      </dgm:t>
    </dgm:pt>
    <dgm:pt modelId="{4E91E7E6-A730-4FA0-9E37-53F6B4E24D03}" type="sibTrans" cxnId="{B72254E5-CF3B-4FC8-A454-2D921E347161}">
      <dgm:prSet/>
      <dgm:spPr/>
      <dgm:t>
        <a:bodyPr/>
        <a:lstStyle/>
        <a:p>
          <a:endParaRPr lang="en-US"/>
        </a:p>
      </dgm:t>
    </dgm:pt>
    <dgm:pt modelId="{8DEC27BF-2FC0-4C17-BF02-F06F4D68AA0A}">
      <dgm:prSet phldrT="[Text]" custT="1"/>
      <dgm:spPr/>
      <dgm:t>
        <a:bodyPr/>
        <a:lstStyle/>
        <a:p>
          <a:pPr algn="ctr"/>
          <a:r>
            <a:rPr lang="en-US" sz="1600" b="1" baseline="0" dirty="0"/>
            <a:t>HINE</a:t>
          </a:r>
          <a:endParaRPr lang="en-US" sz="200" b="1" baseline="0" dirty="0"/>
        </a:p>
      </dgm:t>
    </dgm:pt>
    <dgm:pt modelId="{99E15F75-39AB-45F6-AB47-9DE34375A148}" type="parTrans" cxnId="{8C32DA91-F64B-4B73-A491-F1E4A7E2AECB}">
      <dgm:prSet/>
      <dgm:spPr/>
      <dgm:t>
        <a:bodyPr/>
        <a:lstStyle/>
        <a:p>
          <a:endParaRPr lang="en-US"/>
        </a:p>
      </dgm:t>
    </dgm:pt>
    <dgm:pt modelId="{B4A6018B-C996-463E-B582-ED5C2E6FF678}" type="sibTrans" cxnId="{8C32DA91-F64B-4B73-A491-F1E4A7E2AECB}">
      <dgm:prSet/>
      <dgm:spPr/>
      <dgm:t>
        <a:bodyPr/>
        <a:lstStyle/>
        <a:p>
          <a:endParaRPr lang="en-US"/>
        </a:p>
      </dgm:t>
    </dgm:pt>
    <dgm:pt modelId="{C2F8FDC4-49E8-40DB-AE6B-3B0B1EF2674E}">
      <dgm:prSet phldrT="[Text]"/>
      <dgm:spPr/>
      <dgm:t>
        <a:bodyPr/>
        <a:lstStyle/>
        <a:p>
          <a:r>
            <a:rPr lang="en-US" dirty="0"/>
            <a:t>9-12 </a:t>
          </a:r>
          <a:r>
            <a:rPr lang="en-US" dirty="0" err="1"/>
            <a:t>mo</a:t>
          </a:r>
          <a:r>
            <a:rPr lang="en-US" dirty="0"/>
            <a:t> AA</a:t>
          </a:r>
        </a:p>
      </dgm:t>
    </dgm:pt>
    <dgm:pt modelId="{C483C795-5393-40FF-AA13-617FC4090498}" type="parTrans" cxnId="{83F1874D-D3AE-451C-BDA6-13A283FEEA9E}">
      <dgm:prSet/>
      <dgm:spPr/>
      <dgm:t>
        <a:bodyPr/>
        <a:lstStyle/>
        <a:p>
          <a:endParaRPr lang="en-US"/>
        </a:p>
      </dgm:t>
    </dgm:pt>
    <dgm:pt modelId="{7DCC8574-4A6E-45B3-A21A-F8B8DA2EF2BB}" type="sibTrans" cxnId="{83F1874D-D3AE-451C-BDA6-13A283FEEA9E}">
      <dgm:prSet/>
      <dgm:spPr/>
      <dgm:t>
        <a:bodyPr/>
        <a:lstStyle/>
        <a:p>
          <a:endParaRPr lang="en-US"/>
        </a:p>
      </dgm:t>
    </dgm:pt>
    <dgm:pt modelId="{5F07D738-4D21-427F-95F5-CF4DA6A8C7BE}">
      <dgm:prSet phldrT="[Text]"/>
      <dgm:spPr/>
      <dgm:t>
        <a:bodyPr/>
        <a:lstStyle/>
        <a:p>
          <a:r>
            <a:rPr lang="en-US" dirty="0"/>
            <a:t>HINE</a:t>
          </a:r>
        </a:p>
      </dgm:t>
    </dgm:pt>
    <dgm:pt modelId="{F1B1F4C4-1428-47D6-AAEB-52EC3BAB3E9C}" type="parTrans" cxnId="{29A54142-665C-430C-B838-E266AC12DF34}">
      <dgm:prSet/>
      <dgm:spPr/>
      <dgm:t>
        <a:bodyPr/>
        <a:lstStyle/>
        <a:p>
          <a:endParaRPr lang="en-US"/>
        </a:p>
      </dgm:t>
    </dgm:pt>
    <dgm:pt modelId="{6D50522D-4DDD-438B-9BF9-D91039517E02}" type="sibTrans" cxnId="{29A54142-665C-430C-B838-E266AC12DF34}">
      <dgm:prSet/>
      <dgm:spPr/>
      <dgm:t>
        <a:bodyPr/>
        <a:lstStyle/>
        <a:p>
          <a:endParaRPr lang="en-US"/>
        </a:p>
      </dgm:t>
    </dgm:pt>
    <dgm:pt modelId="{634E62D8-AEDB-49CB-9797-3ECE4AE08D3B}">
      <dgm:prSet phldrT="[Text]"/>
      <dgm:spPr/>
      <dgm:t>
        <a:bodyPr/>
        <a:lstStyle/>
        <a:p>
          <a:r>
            <a:rPr lang="en-US" dirty="0"/>
            <a:t>AIMS</a:t>
          </a:r>
        </a:p>
      </dgm:t>
    </dgm:pt>
    <dgm:pt modelId="{CCFFD181-07DD-44B6-81D1-475847878B82}" type="parTrans" cxnId="{E258DF1F-5C67-495A-8FB8-3B93E8C8CCC7}">
      <dgm:prSet/>
      <dgm:spPr/>
      <dgm:t>
        <a:bodyPr/>
        <a:lstStyle/>
        <a:p>
          <a:endParaRPr lang="en-US"/>
        </a:p>
      </dgm:t>
    </dgm:pt>
    <dgm:pt modelId="{0F650609-9E30-486A-ACED-7D4BA7BE2A03}" type="sibTrans" cxnId="{E258DF1F-5C67-495A-8FB8-3B93E8C8CCC7}">
      <dgm:prSet/>
      <dgm:spPr/>
      <dgm:t>
        <a:bodyPr/>
        <a:lstStyle/>
        <a:p>
          <a:endParaRPr lang="en-US"/>
        </a:p>
      </dgm:t>
    </dgm:pt>
    <dgm:pt modelId="{974131B2-641A-4B33-B52C-B16137AB8017}">
      <dgm:prSet phldrT="[Text]"/>
      <dgm:spPr/>
      <dgm:t>
        <a:bodyPr/>
        <a:lstStyle/>
        <a:p>
          <a:r>
            <a:rPr lang="en-US" dirty="0"/>
            <a:t>18-24 </a:t>
          </a:r>
          <a:r>
            <a:rPr lang="en-US" dirty="0" err="1"/>
            <a:t>mo</a:t>
          </a:r>
          <a:r>
            <a:rPr lang="en-US" dirty="0"/>
            <a:t> AA</a:t>
          </a:r>
        </a:p>
      </dgm:t>
    </dgm:pt>
    <dgm:pt modelId="{24F43357-3005-4203-A22D-66EE63A12C41}" type="parTrans" cxnId="{E147C7D4-808B-49DC-9EEA-58E8CC0F68E7}">
      <dgm:prSet/>
      <dgm:spPr/>
      <dgm:t>
        <a:bodyPr/>
        <a:lstStyle/>
        <a:p>
          <a:endParaRPr lang="en-US"/>
        </a:p>
      </dgm:t>
    </dgm:pt>
    <dgm:pt modelId="{4D7C48B0-1AA0-4A12-BAD8-5B551D26BF1B}" type="sibTrans" cxnId="{E147C7D4-808B-49DC-9EEA-58E8CC0F68E7}">
      <dgm:prSet/>
      <dgm:spPr/>
      <dgm:t>
        <a:bodyPr/>
        <a:lstStyle/>
        <a:p>
          <a:endParaRPr lang="en-US"/>
        </a:p>
      </dgm:t>
    </dgm:pt>
    <dgm:pt modelId="{C060CDFC-2420-42BE-8371-194C39C5EC73}">
      <dgm:prSet phldrT="[Text]"/>
      <dgm:spPr/>
      <dgm:t>
        <a:bodyPr/>
        <a:lstStyle/>
        <a:p>
          <a:r>
            <a:rPr lang="en-US" dirty="0"/>
            <a:t>HINE</a:t>
          </a:r>
        </a:p>
      </dgm:t>
    </dgm:pt>
    <dgm:pt modelId="{291AC5DD-5D04-4696-B198-B887A8ECFA3B}" type="parTrans" cxnId="{5A779FEA-C1D4-4C6B-8A50-939BB8ED2E09}">
      <dgm:prSet/>
      <dgm:spPr/>
      <dgm:t>
        <a:bodyPr/>
        <a:lstStyle/>
        <a:p>
          <a:endParaRPr lang="en-US"/>
        </a:p>
      </dgm:t>
    </dgm:pt>
    <dgm:pt modelId="{CD38D6E4-F993-462F-92B0-A98BC16FFB55}" type="sibTrans" cxnId="{5A779FEA-C1D4-4C6B-8A50-939BB8ED2E09}">
      <dgm:prSet/>
      <dgm:spPr/>
      <dgm:t>
        <a:bodyPr/>
        <a:lstStyle/>
        <a:p>
          <a:endParaRPr lang="en-US"/>
        </a:p>
      </dgm:t>
    </dgm:pt>
    <dgm:pt modelId="{AF99B4C7-E5D6-48DD-9B4C-8A2B2F9CCE0F}">
      <dgm:prSet phldrT="[Text]"/>
      <dgm:spPr/>
      <dgm:t>
        <a:bodyPr/>
        <a:lstStyle/>
        <a:p>
          <a:r>
            <a:rPr lang="en-US" dirty="0"/>
            <a:t>STAT</a:t>
          </a:r>
        </a:p>
      </dgm:t>
    </dgm:pt>
    <dgm:pt modelId="{2653B021-807C-4CA1-B194-FC7C6F9DA8E0}" type="parTrans" cxnId="{1C7D46A9-F953-449B-8EA5-DD78201B0F16}">
      <dgm:prSet/>
      <dgm:spPr/>
      <dgm:t>
        <a:bodyPr/>
        <a:lstStyle/>
        <a:p>
          <a:endParaRPr lang="en-US"/>
        </a:p>
      </dgm:t>
    </dgm:pt>
    <dgm:pt modelId="{2B4F0AEE-F605-44F6-8E3A-B77B2B61B427}" type="sibTrans" cxnId="{1C7D46A9-F953-449B-8EA5-DD78201B0F16}">
      <dgm:prSet/>
      <dgm:spPr/>
      <dgm:t>
        <a:bodyPr/>
        <a:lstStyle/>
        <a:p>
          <a:endParaRPr lang="en-US"/>
        </a:p>
      </dgm:t>
    </dgm:pt>
    <dgm:pt modelId="{DCE37AF1-502D-4687-86C9-D31A8CA0D248}">
      <dgm:prSet phldrT="[Text]" custT="1"/>
      <dgm:spPr/>
      <dgm:t>
        <a:bodyPr/>
        <a:lstStyle/>
        <a:p>
          <a:pPr algn="ctr"/>
          <a:r>
            <a:rPr lang="en-US" sz="1600" b="1" baseline="0" dirty="0"/>
            <a:t>AIMS</a:t>
          </a:r>
        </a:p>
      </dgm:t>
    </dgm:pt>
    <dgm:pt modelId="{27084F99-60FD-4688-A1A1-37C322C5EE14}" type="parTrans" cxnId="{40147633-E096-4737-A146-D80FD2708E30}">
      <dgm:prSet/>
      <dgm:spPr/>
      <dgm:t>
        <a:bodyPr/>
        <a:lstStyle/>
        <a:p>
          <a:endParaRPr lang="en-US"/>
        </a:p>
      </dgm:t>
    </dgm:pt>
    <dgm:pt modelId="{5794DB97-3F68-4180-A570-127527375DA3}" type="sibTrans" cxnId="{40147633-E096-4737-A146-D80FD2708E30}">
      <dgm:prSet/>
      <dgm:spPr/>
      <dgm:t>
        <a:bodyPr/>
        <a:lstStyle/>
        <a:p>
          <a:endParaRPr lang="en-US"/>
        </a:p>
      </dgm:t>
    </dgm:pt>
    <dgm:pt modelId="{D767ABD5-26A8-4120-8095-038B2E932313}">
      <dgm:prSet phldrT="[Text]"/>
      <dgm:spPr/>
      <dgm:t>
        <a:bodyPr/>
        <a:lstStyle/>
        <a:p>
          <a:r>
            <a:rPr lang="en-US" dirty="0"/>
            <a:t>BAYLEY 4 Cog</a:t>
          </a:r>
        </a:p>
      </dgm:t>
    </dgm:pt>
    <dgm:pt modelId="{45E6D15D-203A-470B-9C52-BC3E239A4111}" type="parTrans" cxnId="{5944C9A6-3FCB-4ECC-BC9D-CD84A8E08D2C}">
      <dgm:prSet/>
      <dgm:spPr/>
      <dgm:t>
        <a:bodyPr/>
        <a:lstStyle/>
        <a:p>
          <a:endParaRPr lang="en-US"/>
        </a:p>
      </dgm:t>
    </dgm:pt>
    <dgm:pt modelId="{2FF81C56-6BED-44E6-AB71-E6DB24D77F6B}" type="sibTrans" cxnId="{5944C9A6-3FCB-4ECC-BC9D-CD84A8E08D2C}">
      <dgm:prSet/>
      <dgm:spPr/>
      <dgm:t>
        <a:bodyPr/>
        <a:lstStyle/>
        <a:p>
          <a:endParaRPr lang="en-US"/>
        </a:p>
      </dgm:t>
    </dgm:pt>
    <dgm:pt modelId="{2F0AE731-1AFA-4772-B231-3C065D9A330B}">
      <dgm:prSet phldrT="[Text]"/>
      <dgm:spPr/>
      <dgm:t>
        <a:bodyPr/>
        <a:lstStyle/>
        <a:p>
          <a:r>
            <a:rPr lang="en-US" dirty="0"/>
            <a:t>BAYLEY 4</a:t>
          </a:r>
        </a:p>
      </dgm:t>
    </dgm:pt>
    <dgm:pt modelId="{5F4E268D-E75D-4063-978D-800709E571DF}" type="parTrans" cxnId="{46181550-5635-428C-8134-F0511E5E39D2}">
      <dgm:prSet/>
      <dgm:spPr/>
      <dgm:t>
        <a:bodyPr/>
        <a:lstStyle/>
        <a:p>
          <a:endParaRPr lang="en-US"/>
        </a:p>
      </dgm:t>
    </dgm:pt>
    <dgm:pt modelId="{7349715A-7EA8-4EF3-8EEB-EA6A25370EF4}" type="sibTrans" cxnId="{46181550-5635-428C-8134-F0511E5E39D2}">
      <dgm:prSet/>
      <dgm:spPr/>
      <dgm:t>
        <a:bodyPr/>
        <a:lstStyle/>
        <a:p>
          <a:endParaRPr lang="en-US"/>
        </a:p>
      </dgm:t>
    </dgm:pt>
    <dgm:pt modelId="{9A91AFCC-28D2-45A1-8C24-97DBA8856E89}">
      <dgm:prSet phldrT="[Text]"/>
      <dgm:spPr/>
      <dgm:t>
        <a:bodyPr/>
        <a:lstStyle/>
        <a:p>
          <a:r>
            <a:rPr lang="en-US" dirty="0"/>
            <a:t>MRI if concerns</a:t>
          </a:r>
        </a:p>
      </dgm:t>
    </dgm:pt>
    <dgm:pt modelId="{16848713-C295-4C1A-B304-7E300E1290DB}" type="parTrans" cxnId="{67BC0A70-ED84-415A-A7C2-080613A48824}">
      <dgm:prSet/>
      <dgm:spPr/>
      <dgm:t>
        <a:bodyPr/>
        <a:lstStyle/>
        <a:p>
          <a:endParaRPr lang="en-US"/>
        </a:p>
      </dgm:t>
    </dgm:pt>
    <dgm:pt modelId="{E8C5F636-829D-4532-8776-044929587DA7}" type="sibTrans" cxnId="{67BC0A70-ED84-415A-A7C2-080613A48824}">
      <dgm:prSet/>
      <dgm:spPr/>
      <dgm:t>
        <a:bodyPr/>
        <a:lstStyle/>
        <a:p>
          <a:endParaRPr lang="en-US"/>
        </a:p>
      </dgm:t>
    </dgm:pt>
    <dgm:pt modelId="{73DFCB15-F075-47C7-9C6E-B1E6D5247C86}">
      <dgm:prSet phldrT="[Text]" custT="1"/>
      <dgm:spPr/>
      <dgm:t>
        <a:bodyPr/>
        <a:lstStyle/>
        <a:p>
          <a:r>
            <a:rPr lang="en-US" sz="1600" b="1" dirty="0"/>
            <a:t>30 </a:t>
          </a:r>
          <a:r>
            <a:rPr lang="en-US" sz="1600" b="1" dirty="0" err="1"/>
            <a:t>wks</a:t>
          </a:r>
          <a:r>
            <a:rPr lang="en-US" sz="1600" b="1" dirty="0"/>
            <a:t> -2moAA</a:t>
          </a:r>
        </a:p>
        <a:p>
          <a:r>
            <a:rPr lang="en-US" sz="1600" b="1" dirty="0"/>
            <a:t>HNNE</a:t>
          </a:r>
        </a:p>
        <a:p>
          <a:r>
            <a:rPr lang="en-US" sz="1600" b="1" dirty="0"/>
            <a:t> GMA </a:t>
          </a:r>
        </a:p>
      </dgm:t>
    </dgm:pt>
    <dgm:pt modelId="{F5887EA9-1112-4327-8431-E399CD050491}" type="parTrans" cxnId="{D8697A99-C78C-4D16-8743-1EB84B6F565F}">
      <dgm:prSet/>
      <dgm:spPr/>
      <dgm:t>
        <a:bodyPr/>
        <a:lstStyle/>
        <a:p>
          <a:endParaRPr lang="en-US"/>
        </a:p>
      </dgm:t>
    </dgm:pt>
    <dgm:pt modelId="{84E2F209-C82C-44A9-95FD-9DD2B98EC7E7}" type="sibTrans" cxnId="{D8697A99-C78C-4D16-8743-1EB84B6F565F}">
      <dgm:prSet/>
      <dgm:spPr/>
      <dgm:t>
        <a:bodyPr/>
        <a:lstStyle/>
        <a:p>
          <a:endParaRPr lang="en-US"/>
        </a:p>
      </dgm:t>
    </dgm:pt>
    <dgm:pt modelId="{8AFE1368-4F2C-4B13-82C9-E8549D4A3D96}">
      <dgm:prSet phldrT="[Text]" custT="1"/>
      <dgm:spPr/>
      <dgm:t>
        <a:bodyPr/>
        <a:lstStyle/>
        <a:p>
          <a:endParaRPr lang="en-US" sz="1400" b="1" dirty="0"/>
        </a:p>
        <a:p>
          <a:endParaRPr lang="en-US" sz="1600" b="1" dirty="0"/>
        </a:p>
        <a:p>
          <a:r>
            <a:rPr lang="en-US" sz="1600" b="1" dirty="0"/>
            <a:t>5-6 </a:t>
          </a:r>
          <a:r>
            <a:rPr lang="en-US" sz="1600" b="1" dirty="0" err="1"/>
            <a:t>mo</a:t>
          </a:r>
          <a:r>
            <a:rPr lang="en-US" sz="1600" b="1" dirty="0"/>
            <a:t> AA</a:t>
          </a:r>
        </a:p>
        <a:p>
          <a:r>
            <a:rPr lang="en-US" sz="1600" b="1" dirty="0"/>
            <a:t>GMA</a:t>
          </a:r>
        </a:p>
        <a:p>
          <a:r>
            <a:rPr lang="en-US" sz="1600" b="1" dirty="0"/>
            <a:t>HINE</a:t>
          </a:r>
        </a:p>
        <a:p>
          <a:r>
            <a:rPr lang="en-US" sz="1600" b="1" dirty="0"/>
            <a:t>AIMS</a:t>
          </a:r>
        </a:p>
        <a:p>
          <a:r>
            <a:rPr lang="en-US" sz="1600" b="1" dirty="0"/>
            <a:t>CAT/CLAMS</a:t>
          </a:r>
        </a:p>
        <a:p>
          <a:endParaRPr lang="en-US" sz="1000" dirty="0"/>
        </a:p>
        <a:p>
          <a:endParaRPr lang="en-US" sz="1000" dirty="0"/>
        </a:p>
      </dgm:t>
    </dgm:pt>
    <dgm:pt modelId="{876D9BA7-2611-47E3-B715-0331368E218C}" type="parTrans" cxnId="{97712A41-4A89-4D39-9EE7-955941406267}">
      <dgm:prSet/>
      <dgm:spPr/>
      <dgm:t>
        <a:bodyPr/>
        <a:lstStyle/>
        <a:p>
          <a:endParaRPr lang="en-US"/>
        </a:p>
      </dgm:t>
    </dgm:pt>
    <dgm:pt modelId="{B4C4F85D-08F4-4ACB-9B8B-9EEF3AC07289}" type="sibTrans" cxnId="{97712A41-4A89-4D39-9EE7-955941406267}">
      <dgm:prSet/>
      <dgm:spPr/>
      <dgm:t>
        <a:bodyPr/>
        <a:lstStyle/>
        <a:p>
          <a:endParaRPr lang="en-US"/>
        </a:p>
      </dgm:t>
    </dgm:pt>
    <dgm:pt modelId="{3D425B77-5B0A-46DC-AA03-D0FEE86B4A20}" type="pres">
      <dgm:prSet presAssocID="{7662B9E7-AEC8-45B9-BE13-8B6D7434B475}" presName="Name0" presStyleCnt="0">
        <dgm:presLayoutVars>
          <dgm:dir/>
          <dgm:resizeHandles val="exact"/>
        </dgm:presLayoutVars>
      </dgm:prSet>
      <dgm:spPr/>
    </dgm:pt>
    <dgm:pt modelId="{6EF96671-4D64-4C42-9EDD-2144F583470F}" type="pres">
      <dgm:prSet presAssocID="{73DFCB15-F075-47C7-9C6E-B1E6D5247C86}" presName="composite" presStyleCnt="0"/>
      <dgm:spPr/>
    </dgm:pt>
    <dgm:pt modelId="{BD539807-08B5-46EA-BE63-A08DF81BA431}" type="pres">
      <dgm:prSet presAssocID="{73DFCB15-F075-47C7-9C6E-B1E6D5247C86}" presName="imagSh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831BE60-1DD1-471F-B1CE-04FA426135FC}" type="pres">
      <dgm:prSet presAssocID="{73DFCB15-F075-47C7-9C6E-B1E6D5247C86}" presName="txNode" presStyleLbl="node1" presStyleIdx="0" presStyleCnt="5" custLinFactNeighborX="1822" custLinFactNeighborY="37067">
        <dgm:presLayoutVars>
          <dgm:bulletEnabled val="1"/>
        </dgm:presLayoutVars>
      </dgm:prSet>
      <dgm:spPr/>
    </dgm:pt>
    <dgm:pt modelId="{30F134EB-C251-4690-8446-E7D44C7F705B}" type="pres">
      <dgm:prSet presAssocID="{84E2F209-C82C-44A9-95FD-9DD2B98EC7E7}" presName="sibTrans" presStyleLbl="sibTrans2D1" presStyleIdx="0" presStyleCnt="4"/>
      <dgm:spPr/>
    </dgm:pt>
    <dgm:pt modelId="{8A4D228B-9DBA-45DD-97A3-0A6FC9F18A02}" type="pres">
      <dgm:prSet presAssocID="{84E2F209-C82C-44A9-95FD-9DD2B98EC7E7}" presName="connTx" presStyleLbl="sibTrans2D1" presStyleIdx="0" presStyleCnt="4"/>
      <dgm:spPr/>
    </dgm:pt>
    <dgm:pt modelId="{DDAFAEA6-DB60-4E4D-9074-4AE93911AF34}" type="pres">
      <dgm:prSet presAssocID="{13206421-D138-481E-AC0E-E4397AE4BEC0}" presName="composite" presStyleCnt="0"/>
      <dgm:spPr/>
    </dgm:pt>
    <dgm:pt modelId="{ADA47080-749F-46C4-BC70-C26DA441599B}" type="pres">
      <dgm:prSet presAssocID="{13206421-D138-481E-AC0E-E4397AE4BEC0}" presName="imagSh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88CCC0-039B-4485-AB7F-2E3F80663595}" type="pres">
      <dgm:prSet presAssocID="{13206421-D138-481E-AC0E-E4397AE4BEC0}" presName="txNode" presStyleLbl="node1" presStyleIdx="1" presStyleCnt="5" custLinFactNeighborX="-1814" custLinFactNeighborY="38927">
        <dgm:presLayoutVars>
          <dgm:bulletEnabled val="1"/>
        </dgm:presLayoutVars>
      </dgm:prSet>
      <dgm:spPr/>
    </dgm:pt>
    <dgm:pt modelId="{A7DD1FCA-4FCF-4E84-A3FA-D7982F180CDE}" type="pres">
      <dgm:prSet presAssocID="{EF4C6F67-8A47-4D9B-8962-195A7EBA31A7}" presName="sibTrans" presStyleLbl="sibTrans2D1" presStyleIdx="1" presStyleCnt="4"/>
      <dgm:spPr/>
    </dgm:pt>
    <dgm:pt modelId="{7A0A534D-5797-4FF4-A4A7-1B3DFA66B80D}" type="pres">
      <dgm:prSet presAssocID="{EF4C6F67-8A47-4D9B-8962-195A7EBA31A7}" presName="connTx" presStyleLbl="sibTrans2D1" presStyleIdx="1" presStyleCnt="4"/>
      <dgm:spPr/>
    </dgm:pt>
    <dgm:pt modelId="{4B707930-9BE3-45AA-8629-862AFDD8CE38}" type="pres">
      <dgm:prSet presAssocID="{8AFE1368-4F2C-4B13-82C9-E8549D4A3D96}" presName="composite" presStyleCnt="0"/>
      <dgm:spPr/>
    </dgm:pt>
    <dgm:pt modelId="{6CCA410E-FF6A-447B-9502-7CEA0B45B8D5}" type="pres">
      <dgm:prSet presAssocID="{8AFE1368-4F2C-4B13-82C9-E8549D4A3D96}" presName="imagSh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CCA6441-A972-4278-91B4-A08CC2AF0E1C}" type="pres">
      <dgm:prSet presAssocID="{8AFE1368-4F2C-4B13-82C9-E8549D4A3D96}" presName="txNode" presStyleLbl="node1" presStyleIdx="2" presStyleCnt="5" custLinFactNeighborX="-998" custLinFactNeighborY="38909">
        <dgm:presLayoutVars>
          <dgm:bulletEnabled val="1"/>
        </dgm:presLayoutVars>
      </dgm:prSet>
      <dgm:spPr/>
    </dgm:pt>
    <dgm:pt modelId="{06C1DF28-E6E2-4CEF-8FDF-64734F67C35A}" type="pres">
      <dgm:prSet presAssocID="{B4C4F85D-08F4-4ACB-9B8B-9EEF3AC07289}" presName="sibTrans" presStyleLbl="sibTrans2D1" presStyleIdx="2" presStyleCnt="4"/>
      <dgm:spPr/>
    </dgm:pt>
    <dgm:pt modelId="{AA572424-4C06-44B2-8E1C-F37A172D15DC}" type="pres">
      <dgm:prSet presAssocID="{B4C4F85D-08F4-4ACB-9B8B-9EEF3AC07289}" presName="connTx" presStyleLbl="sibTrans2D1" presStyleIdx="2" presStyleCnt="4"/>
      <dgm:spPr/>
    </dgm:pt>
    <dgm:pt modelId="{9D7A0108-C652-4CE5-9459-120A8C3897E6}" type="pres">
      <dgm:prSet presAssocID="{C2F8FDC4-49E8-40DB-AE6B-3B0B1EF2674E}" presName="composite" presStyleCnt="0"/>
      <dgm:spPr/>
    </dgm:pt>
    <dgm:pt modelId="{C09E2BE8-7B39-4DFB-A115-44F453A80E19}" type="pres">
      <dgm:prSet presAssocID="{C2F8FDC4-49E8-40DB-AE6B-3B0B1EF2674E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8E7CD4B-F85E-4FCF-BA6C-9F960D9EC816}" type="pres">
      <dgm:prSet presAssocID="{C2F8FDC4-49E8-40DB-AE6B-3B0B1EF2674E}" presName="txNode" presStyleLbl="node1" presStyleIdx="3" presStyleCnt="5" custLinFactNeighborX="1477" custLinFactNeighborY="33977">
        <dgm:presLayoutVars>
          <dgm:bulletEnabled val="1"/>
        </dgm:presLayoutVars>
      </dgm:prSet>
      <dgm:spPr/>
    </dgm:pt>
    <dgm:pt modelId="{BC01FA17-7F0D-4AB3-9AA6-16E74DBA8DBD}" type="pres">
      <dgm:prSet presAssocID="{7DCC8574-4A6E-45B3-A21A-F8B8DA2EF2BB}" presName="sibTrans" presStyleLbl="sibTrans2D1" presStyleIdx="3" presStyleCnt="4"/>
      <dgm:spPr/>
    </dgm:pt>
    <dgm:pt modelId="{D29B8B26-F41F-470D-9478-69DA61BE7417}" type="pres">
      <dgm:prSet presAssocID="{7DCC8574-4A6E-45B3-A21A-F8B8DA2EF2BB}" presName="connTx" presStyleLbl="sibTrans2D1" presStyleIdx="3" presStyleCnt="4"/>
      <dgm:spPr/>
    </dgm:pt>
    <dgm:pt modelId="{5B0B05B9-D149-40CA-AAE5-CEE8EB88A43A}" type="pres">
      <dgm:prSet presAssocID="{974131B2-641A-4B33-B52C-B16137AB8017}" presName="composite" presStyleCnt="0"/>
      <dgm:spPr/>
    </dgm:pt>
    <dgm:pt modelId="{CF474576-E71D-455A-A6C9-B909986A42DA}" type="pres">
      <dgm:prSet presAssocID="{974131B2-641A-4B33-B52C-B16137AB8017}" presName="imagSh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85B68147-964F-45A1-83B8-96802587D040}" type="pres">
      <dgm:prSet presAssocID="{974131B2-641A-4B33-B52C-B16137AB8017}" presName="txNode" presStyleLbl="node1" presStyleIdx="4" presStyleCnt="5" custLinFactNeighborX="-4432" custLinFactNeighborY="31763">
        <dgm:presLayoutVars>
          <dgm:bulletEnabled val="1"/>
        </dgm:presLayoutVars>
      </dgm:prSet>
      <dgm:spPr/>
    </dgm:pt>
  </dgm:ptLst>
  <dgm:cxnLst>
    <dgm:cxn modelId="{8B86DE05-3B66-4861-8C1A-8A6F23859520}" type="presOf" srcId="{5F07D738-4D21-427F-95F5-CF4DA6A8C7BE}" destId="{E8E7CD4B-F85E-4FCF-BA6C-9F960D9EC816}" srcOrd="0" destOrd="1" presId="urn:microsoft.com/office/officeart/2005/8/layout/hProcess10"/>
    <dgm:cxn modelId="{983AD80A-7049-4AC8-9CC9-77F4E12B7152}" type="presOf" srcId="{EF4C6F67-8A47-4D9B-8962-195A7EBA31A7}" destId="{7A0A534D-5797-4FF4-A4A7-1B3DFA66B80D}" srcOrd="1" destOrd="0" presId="urn:microsoft.com/office/officeart/2005/8/layout/hProcess10"/>
    <dgm:cxn modelId="{600E7210-BB15-465A-AEDB-83F3FCD8987D}" type="presOf" srcId="{AF99B4C7-E5D6-48DD-9B4C-8A2B2F9CCE0F}" destId="{85B68147-964F-45A1-83B8-96802587D040}" srcOrd="0" destOrd="2" presId="urn:microsoft.com/office/officeart/2005/8/layout/hProcess10"/>
    <dgm:cxn modelId="{701C9118-2618-4C8A-B6FE-6B9BE0ECB031}" type="presOf" srcId="{B4C4F85D-08F4-4ACB-9B8B-9EEF3AC07289}" destId="{06C1DF28-E6E2-4CEF-8FDF-64734F67C35A}" srcOrd="0" destOrd="0" presId="urn:microsoft.com/office/officeart/2005/8/layout/hProcess10"/>
    <dgm:cxn modelId="{E258DF1F-5C67-495A-8FB8-3B93E8C8CCC7}" srcId="{C2F8FDC4-49E8-40DB-AE6B-3B0B1EF2674E}" destId="{634E62D8-AEDB-49CB-9797-3ECE4AE08D3B}" srcOrd="1" destOrd="0" parTransId="{CCFFD181-07DD-44B6-81D1-475847878B82}" sibTransId="{0F650609-9E30-486A-ACED-7D4BA7BE2A03}"/>
    <dgm:cxn modelId="{40147633-E096-4737-A146-D80FD2708E30}" srcId="{13206421-D138-481E-AC0E-E4397AE4BEC0}" destId="{DCE37AF1-502D-4687-86C9-D31A8CA0D248}" srcOrd="2" destOrd="0" parTransId="{27084F99-60FD-4688-A1A1-37C322C5EE14}" sibTransId="{5794DB97-3F68-4180-A570-127527375DA3}"/>
    <dgm:cxn modelId="{6CD64636-BC40-4D7D-B4C4-0C83C3FD6C69}" type="presOf" srcId="{9A91AFCC-28D2-45A1-8C24-97DBA8856E89}" destId="{E8E7CD4B-F85E-4FCF-BA6C-9F960D9EC816}" srcOrd="0" destOrd="4" presId="urn:microsoft.com/office/officeart/2005/8/layout/hProcess10"/>
    <dgm:cxn modelId="{C496A53B-20CF-492F-AF91-137B852825A7}" type="presOf" srcId="{84E2F209-C82C-44A9-95FD-9DD2B98EC7E7}" destId="{30F134EB-C251-4690-8446-E7D44C7F705B}" srcOrd="0" destOrd="0" presId="urn:microsoft.com/office/officeart/2005/8/layout/hProcess10"/>
    <dgm:cxn modelId="{97712A41-4A89-4D39-9EE7-955941406267}" srcId="{7662B9E7-AEC8-45B9-BE13-8B6D7434B475}" destId="{8AFE1368-4F2C-4B13-82C9-E8549D4A3D96}" srcOrd="2" destOrd="0" parTransId="{876D9BA7-2611-47E3-B715-0331368E218C}" sibTransId="{B4C4F85D-08F4-4ACB-9B8B-9EEF3AC07289}"/>
    <dgm:cxn modelId="{29A54142-665C-430C-B838-E266AC12DF34}" srcId="{C2F8FDC4-49E8-40DB-AE6B-3B0B1EF2674E}" destId="{5F07D738-4D21-427F-95F5-CF4DA6A8C7BE}" srcOrd="0" destOrd="0" parTransId="{F1B1F4C4-1428-47D6-AAEB-52EC3BAB3E9C}" sibTransId="{6D50522D-4DDD-438B-9BF9-D91039517E02}"/>
    <dgm:cxn modelId="{6E78E842-C24B-4C21-A1DC-2632EE2C4EBD}" type="presOf" srcId="{2F0AE731-1AFA-4772-B231-3C065D9A330B}" destId="{85B68147-964F-45A1-83B8-96802587D040}" srcOrd="0" destOrd="3" presId="urn:microsoft.com/office/officeart/2005/8/layout/hProcess10"/>
    <dgm:cxn modelId="{C2959D43-E4FD-41D4-ABAD-2D40484B4909}" type="presOf" srcId="{C060CDFC-2420-42BE-8371-194C39C5EC73}" destId="{85B68147-964F-45A1-83B8-96802587D040}" srcOrd="0" destOrd="1" presId="urn:microsoft.com/office/officeart/2005/8/layout/hProcess10"/>
    <dgm:cxn modelId="{6C673F48-9FF6-46A6-9756-4EDB3059DBBD}" type="presOf" srcId="{EF4C6F67-8A47-4D9B-8962-195A7EBA31A7}" destId="{A7DD1FCA-4FCF-4E84-A3FA-D7982F180CDE}" srcOrd="0" destOrd="0" presId="urn:microsoft.com/office/officeart/2005/8/layout/hProcess10"/>
    <dgm:cxn modelId="{6153B648-4EAE-4C4C-A941-EA0A7827F467}" type="presOf" srcId="{84E2F209-C82C-44A9-95FD-9DD2B98EC7E7}" destId="{8A4D228B-9DBA-45DD-97A3-0A6FC9F18A02}" srcOrd="1" destOrd="0" presId="urn:microsoft.com/office/officeart/2005/8/layout/hProcess10"/>
    <dgm:cxn modelId="{1F098B6A-B187-4095-8213-FA508C7A0716}" type="presOf" srcId="{974131B2-641A-4B33-B52C-B16137AB8017}" destId="{85B68147-964F-45A1-83B8-96802587D040}" srcOrd="0" destOrd="0" presId="urn:microsoft.com/office/officeart/2005/8/layout/hProcess10"/>
    <dgm:cxn modelId="{83F1874D-D3AE-451C-BDA6-13A283FEEA9E}" srcId="{7662B9E7-AEC8-45B9-BE13-8B6D7434B475}" destId="{C2F8FDC4-49E8-40DB-AE6B-3B0B1EF2674E}" srcOrd="3" destOrd="0" parTransId="{C483C795-5393-40FF-AA13-617FC4090498}" sibTransId="{7DCC8574-4A6E-45B3-A21A-F8B8DA2EF2BB}"/>
    <dgm:cxn modelId="{8924226E-60BB-4E70-AE59-B5D9FD6E1F90}" type="presOf" srcId="{DCE37AF1-502D-4687-86C9-D31A8CA0D248}" destId="{D188CCC0-039B-4485-AB7F-2E3F80663595}" srcOrd="0" destOrd="3" presId="urn:microsoft.com/office/officeart/2005/8/layout/hProcess10"/>
    <dgm:cxn modelId="{67BC0A70-ED84-415A-A7C2-080613A48824}" srcId="{C2F8FDC4-49E8-40DB-AE6B-3B0B1EF2674E}" destId="{9A91AFCC-28D2-45A1-8C24-97DBA8856E89}" srcOrd="3" destOrd="0" parTransId="{16848713-C295-4C1A-B304-7E300E1290DB}" sibTransId="{E8C5F636-829D-4532-8776-044929587DA7}"/>
    <dgm:cxn modelId="{46181550-5635-428C-8134-F0511E5E39D2}" srcId="{974131B2-641A-4B33-B52C-B16137AB8017}" destId="{2F0AE731-1AFA-4772-B231-3C065D9A330B}" srcOrd="2" destOrd="0" parTransId="{5F4E268D-E75D-4063-978D-800709E571DF}" sibTransId="{7349715A-7EA8-4EF3-8EEB-EA6A25370EF4}"/>
    <dgm:cxn modelId="{3C1C5C84-97B7-4FCA-9380-987EE7826F75}" type="presOf" srcId="{7DCC8574-4A6E-45B3-A21A-F8B8DA2EF2BB}" destId="{D29B8B26-F41F-470D-9478-69DA61BE7417}" srcOrd="1" destOrd="0" presId="urn:microsoft.com/office/officeart/2005/8/layout/hProcess10"/>
    <dgm:cxn modelId="{8C32DA91-F64B-4B73-A491-F1E4A7E2AECB}" srcId="{13206421-D138-481E-AC0E-E4397AE4BEC0}" destId="{8DEC27BF-2FC0-4C17-BF02-F06F4D68AA0A}" srcOrd="1" destOrd="0" parTransId="{99E15F75-39AB-45F6-AB47-9DE34375A148}" sibTransId="{B4A6018B-C996-463E-B582-ED5C2E6FF678}"/>
    <dgm:cxn modelId="{D8697A99-C78C-4D16-8743-1EB84B6F565F}" srcId="{7662B9E7-AEC8-45B9-BE13-8B6D7434B475}" destId="{73DFCB15-F075-47C7-9C6E-B1E6D5247C86}" srcOrd="0" destOrd="0" parTransId="{F5887EA9-1112-4327-8431-E399CD050491}" sibTransId="{84E2F209-C82C-44A9-95FD-9DD2B98EC7E7}"/>
    <dgm:cxn modelId="{6EE7CE9E-594C-4534-8A68-F12EDA86E5C4}" type="presOf" srcId="{7DCC8574-4A6E-45B3-A21A-F8B8DA2EF2BB}" destId="{BC01FA17-7F0D-4AB3-9AA6-16E74DBA8DBD}" srcOrd="0" destOrd="0" presId="urn:microsoft.com/office/officeart/2005/8/layout/hProcess10"/>
    <dgm:cxn modelId="{5C280FA0-90F4-4D49-B9E3-4BCCE00D0837}" type="presOf" srcId="{B4C4F85D-08F4-4ACB-9B8B-9EEF3AC07289}" destId="{AA572424-4C06-44B2-8E1C-F37A172D15DC}" srcOrd="1" destOrd="0" presId="urn:microsoft.com/office/officeart/2005/8/layout/hProcess10"/>
    <dgm:cxn modelId="{F6AA1AA4-C060-4D22-B7A8-CD80C036A359}" type="presOf" srcId="{7662B9E7-AEC8-45B9-BE13-8B6D7434B475}" destId="{3D425B77-5B0A-46DC-AA03-D0FEE86B4A20}" srcOrd="0" destOrd="0" presId="urn:microsoft.com/office/officeart/2005/8/layout/hProcess10"/>
    <dgm:cxn modelId="{5944C9A6-3FCB-4ECC-BC9D-CD84A8E08D2C}" srcId="{C2F8FDC4-49E8-40DB-AE6B-3B0B1EF2674E}" destId="{D767ABD5-26A8-4120-8095-038B2E932313}" srcOrd="2" destOrd="0" parTransId="{45E6D15D-203A-470B-9C52-BC3E239A4111}" sibTransId="{2FF81C56-6BED-44E6-AB71-E6DB24D77F6B}"/>
    <dgm:cxn modelId="{C3386EA7-0940-48D5-82D1-9D8FAF3E278B}" srcId="{7662B9E7-AEC8-45B9-BE13-8B6D7434B475}" destId="{13206421-D138-481E-AC0E-E4397AE4BEC0}" srcOrd="1" destOrd="0" parTransId="{FE93D63F-C3DF-4ED6-9FAA-EA09A1A0C1B1}" sibTransId="{EF4C6F67-8A47-4D9B-8962-195A7EBA31A7}"/>
    <dgm:cxn modelId="{1C7D46A9-F953-449B-8EA5-DD78201B0F16}" srcId="{974131B2-641A-4B33-B52C-B16137AB8017}" destId="{AF99B4C7-E5D6-48DD-9B4C-8A2B2F9CCE0F}" srcOrd="1" destOrd="0" parTransId="{2653B021-807C-4CA1-B194-FC7C6F9DA8E0}" sibTransId="{2B4F0AEE-F605-44F6-8E3A-B77B2B61B427}"/>
    <dgm:cxn modelId="{2CF2D6BE-7BA5-4D33-B070-ED095E60FCB3}" type="presOf" srcId="{8DEC27BF-2FC0-4C17-BF02-F06F4D68AA0A}" destId="{D188CCC0-039B-4485-AB7F-2E3F80663595}" srcOrd="0" destOrd="2" presId="urn:microsoft.com/office/officeart/2005/8/layout/hProcess10"/>
    <dgm:cxn modelId="{214BA2D2-A3F6-4E89-ADD0-ECC013191004}" type="presOf" srcId="{FEAD0926-FC6F-4C1C-969D-2B21B12A8B75}" destId="{D188CCC0-039B-4485-AB7F-2E3F80663595}" srcOrd="0" destOrd="1" presId="urn:microsoft.com/office/officeart/2005/8/layout/hProcess10"/>
    <dgm:cxn modelId="{E147C7D4-808B-49DC-9EEA-58E8CC0F68E7}" srcId="{7662B9E7-AEC8-45B9-BE13-8B6D7434B475}" destId="{974131B2-641A-4B33-B52C-B16137AB8017}" srcOrd="4" destOrd="0" parTransId="{24F43357-3005-4203-A22D-66EE63A12C41}" sibTransId="{4D7C48B0-1AA0-4A12-BAD8-5B551D26BF1B}"/>
    <dgm:cxn modelId="{2D8035D7-DB33-4EE3-8236-762DA7EB32B6}" type="presOf" srcId="{D767ABD5-26A8-4120-8095-038B2E932313}" destId="{E8E7CD4B-F85E-4FCF-BA6C-9F960D9EC816}" srcOrd="0" destOrd="3" presId="urn:microsoft.com/office/officeart/2005/8/layout/hProcess10"/>
    <dgm:cxn modelId="{51B331E4-1409-45FB-AD34-F24C0B003B0D}" type="presOf" srcId="{13206421-D138-481E-AC0E-E4397AE4BEC0}" destId="{D188CCC0-039B-4485-AB7F-2E3F80663595}" srcOrd="0" destOrd="0" presId="urn:microsoft.com/office/officeart/2005/8/layout/hProcess10"/>
    <dgm:cxn modelId="{B72254E5-CF3B-4FC8-A454-2D921E347161}" srcId="{13206421-D138-481E-AC0E-E4397AE4BEC0}" destId="{FEAD0926-FC6F-4C1C-969D-2B21B12A8B75}" srcOrd="0" destOrd="0" parTransId="{9BB882CA-F353-44B9-8FF8-CA9C54FB796E}" sibTransId="{4E91E7E6-A730-4FA0-9E37-53F6B4E24D03}"/>
    <dgm:cxn modelId="{5A779FEA-C1D4-4C6B-8A50-939BB8ED2E09}" srcId="{974131B2-641A-4B33-B52C-B16137AB8017}" destId="{C060CDFC-2420-42BE-8371-194C39C5EC73}" srcOrd="0" destOrd="0" parTransId="{291AC5DD-5D04-4696-B198-B887A8ECFA3B}" sibTransId="{CD38D6E4-F993-462F-92B0-A98BC16FFB55}"/>
    <dgm:cxn modelId="{D2E4CBEB-B2B1-4D9D-B98D-C89686B9C356}" type="presOf" srcId="{C2F8FDC4-49E8-40DB-AE6B-3B0B1EF2674E}" destId="{E8E7CD4B-F85E-4FCF-BA6C-9F960D9EC816}" srcOrd="0" destOrd="0" presId="urn:microsoft.com/office/officeart/2005/8/layout/hProcess10"/>
    <dgm:cxn modelId="{6AB89BEC-B527-48B7-9495-CCAB93F41510}" type="presOf" srcId="{8AFE1368-4F2C-4B13-82C9-E8549D4A3D96}" destId="{4CCA6441-A972-4278-91B4-A08CC2AF0E1C}" srcOrd="0" destOrd="0" presId="urn:microsoft.com/office/officeart/2005/8/layout/hProcess10"/>
    <dgm:cxn modelId="{319A0AEF-F24D-4EF1-87EB-5887D0B75A20}" type="presOf" srcId="{73DFCB15-F075-47C7-9C6E-B1E6D5247C86}" destId="{5831BE60-1DD1-471F-B1CE-04FA426135FC}" srcOrd="0" destOrd="0" presId="urn:microsoft.com/office/officeart/2005/8/layout/hProcess10"/>
    <dgm:cxn modelId="{00BA45FB-39E1-4189-8B3D-82D4F9811A22}" type="presOf" srcId="{634E62D8-AEDB-49CB-9797-3ECE4AE08D3B}" destId="{E8E7CD4B-F85E-4FCF-BA6C-9F960D9EC816}" srcOrd="0" destOrd="2" presId="urn:microsoft.com/office/officeart/2005/8/layout/hProcess10"/>
    <dgm:cxn modelId="{7A62648B-7561-4A74-97A4-9B7871F2D8E0}" type="presParOf" srcId="{3D425B77-5B0A-46DC-AA03-D0FEE86B4A20}" destId="{6EF96671-4D64-4C42-9EDD-2144F583470F}" srcOrd="0" destOrd="0" presId="urn:microsoft.com/office/officeart/2005/8/layout/hProcess10"/>
    <dgm:cxn modelId="{7AFD0ADA-83AA-4428-BE63-D8E4FFAE5E39}" type="presParOf" srcId="{6EF96671-4D64-4C42-9EDD-2144F583470F}" destId="{BD539807-08B5-46EA-BE63-A08DF81BA431}" srcOrd="0" destOrd="0" presId="urn:microsoft.com/office/officeart/2005/8/layout/hProcess10"/>
    <dgm:cxn modelId="{65B44EA2-798C-45B6-91E6-AA6BA7FEE37A}" type="presParOf" srcId="{6EF96671-4D64-4C42-9EDD-2144F583470F}" destId="{5831BE60-1DD1-471F-B1CE-04FA426135FC}" srcOrd="1" destOrd="0" presId="urn:microsoft.com/office/officeart/2005/8/layout/hProcess10"/>
    <dgm:cxn modelId="{B6D50DCB-86DA-4D0F-9B39-9B959BD3D1F7}" type="presParOf" srcId="{3D425B77-5B0A-46DC-AA03-D0FEE86B4A20}" destId="{30F134EB-C251-4690-8446-E7D44C7F705B}" srcOrd="1" destOrd="0" presId="urn:microsoft.com/office/officeart/2005/8/layout/hProcess10"/>
    <dgm:cxn modelId="{2DD9BD56-07FF-452C-9EBF-A9B9A23F6CBE}" type="presParOf" srcId="{30F134EB-C251-4690-8446-E7D44C7F705B}" destId="{8A4D228B-9DBA-45DD-97A3-0A6FC9F18A02}" srcOrd="0" destOrd="0" presId="urn:microsoft.com/office/officeart/2005/8/layout/hProcess10"/>
    <dgm:cxn modelId="{5649DEE3-7E74-4FE0-9D40-06625DCC745F}" type="presParOf" srcId="{3D425B77-5B0A-46DC-AA03-D0FEE86B4A20}" destId="{DDAFAEA6-DB60-4E4D-9074-4AE93911AF34}" srcOrd="2" destOrd="0" presId="urn:microsoft.com/office/officeart/2005/8/layout/hProcess10"/>
    <dgm:cxn modelId="{BC67283D-AAE0-428F-BBD0-7D811AC894E3}" type="presParOf" srcId="{DDAFAEA6-DB60-4E4D-9074-4AE93911AF34}" destId="{ADA47080-749F-46C4-BC70-C26DA441599B}" srcOrd="0" destOrd="0" presId="urn:microsoft.com/office/officeart/2005/8/layout/hProcess10"/>
    <dgm:cxn modelId="{31F5A902-6126-4083-9303-1E6AF1CA0761}" type="presParOf" srcId="{DDAFAEA6-DB60-4E4D-9074-4AE93911AF34}" destId="{D188CCC0-039B-4485-AB7F-2E3F80663595}" srcOrd="1" destOrd="0" presId="urn:microsoft.com/office/officeart/2005/8/layout/hProcess10"/>
    <dgm:cxn modelId="{56634C94-10E7-4FC1-88CB-9412C15CAAFD}" type="presParOf" srcId="{3D425B77-5B0A-46DC-AA03-D0FEE86B4A20}" destId="{A7DD1FCA-4FCF-4E84-A3FA-D7982F180CDE}" srcOrd="3" destOrd="0" presId="urn:microsoft.com/office/officeart/2005/8/layout/hProcess10"/>
    <dgm:cxn modelId="{9E0999D2-0288-4FC0-8586-A9F1F75BDB50}" type="presParOf" srcId="{A7DD1FCA-4FCF-4E84-A3FA-D7982F180CDE}" destId="{7A0A534D-5797-4FF4-A4A7-1B3DFA66B80D}" srcOrd="0" destOrd="0" presId="urn:microsoft.com/office/officeart/2005/8/layout/hProcess10"/>
    <dgm:cxn modelId="{F8DBCAC2-7900-4EA4-B931-3163A22B18B4}" type="presParOf" srcId="{3D425B77-5B0A-46DC-AA03-D0FEE86B4A20}" destId="{4B707930-9BE3-45AA-8629-862AFDD8CE38}" srcOrd="4" destOrd="0" presId="urn:microsoft.com/office/officeart/2005/8/layout/hProcess10"/>
    <dgm:cxn modelId="{54D59154-B555-45B1-ADAF-25428B2C6D7F}" type="presParOf" srcId="{4B707930-9BE3-45AA-8629-862AFDD8CE38}" destId="{6CCA410E-FF6A-447B-9502-7CEA0B45B8D5}" srcOrd="0" destOrd="0" presId="urn:microsoft.com/office/officeart/2005/8/layout/hProcess10"/>
    <dgm:cxn modelId="{E81136BE-0873-4397-870E-1D21E5A3F7F5}" type="presParOf" srcId="{4B707930-9BE3-45AA-8629-862AFDD8CE38}" destId="{4CCA6441-A972-4278-91B4-A08CC2AF0E1C}" srcOrd="1" destOrd="0" presId="urn:microsoft.com/office/officeart/2005/8/layout/hProcess10"/>
    <dgm:cxn modelId="{17352AE4-009A-4B5E-8FE3-AB77A3C49E68}" type="presParOf" srcId="{3D425B77-5B0A-46DC-AA03-D0FEE86B4A20}" destId="{06C1DF28-E6E2-4CEF-8FDF-64734F67C35A}" srcOrd="5" destOrd="0" presId="urn:microsoft.com/office/officeart/2005/8/layout/hProcess10"/>
    <dgm:cxn modelId="{81280E7E-1762-4C5B-AD64-1DA2F36ECA0D}" type="presParOf" srcId="{06C1DF28-E6E2-4CEF-8FDF-64734F67C35A}" destId="{AA572424-4C06-44B2-8E1C-F37A172D15DC}" srcOrd="0" destOrd="0" presId="urn:microsoft.com/office/officeart/2005/8/layout/hProcess10"/>
    <dgm:cxn modelId="{BB48DFB6-6159-4C29-AAEE-A6918EDAEB96}" type="presParOf" srcId="{3D425B77-5B0A-46DC-AA03-D0FEE86B4A20}" destId="{9D7A0108-C652-4CE5-9459-120A8C3897E6}" srcOrd="6" destOrd="0" presId="urn:microsoft.com/office/officeart/2005/8/layout/hProcess10"/>
    <dgm:cxn modelId="{91A476EA-4C03-4368-8A2F-4A831CE6F746}" type="presParOf" srcId="{9D7A0108-C652-4CE5-9459-120A8C3897E6}" destId="{C09E2BE8-7B39-4DFB-A115-44F453A80E19}" srcOrd="0" destOrd="0" presId="urn:microsoft.com/office/officeart/2005/8/layout/hProcess10"/>
    <dgm:cxn modelId="{8F6FDDED-C57E-4F0A-8D1F-3210F38DAF4D}" type="presParOf" srcId="{9D7A0108-C652-4CE5-9459-120A8C3897E6}" destId="{E8E7CD4B-F85E-4FCF-BA6C-9F960D9EC816}" srcOrd="1" destOrd="0" presId="urn:microsoft.com/office/officeart/2005/8/layout/hProcess10"/>
    <dgm:cxn modelId="{978DB805-A6DA-4402-BF59-622A3BB6BDCC}" type="presParOf" srcId="{3D425B77-5B0A-46DC-AA03-D0FEE86B4A20}" destId="{BC01FA17-7F0D-4AB3-9AA6-16E74DBA8DBD}" srcOrd="7" destOrd="0" presId="urn:microsoft.com/office/officeart/2005/8/layout/hProcess10"/>
    <dgm:cxn modelId="{6014892B-A7BB-4096-8318-6B86049BEB09}" type="presParOf" srcId="{BC01FA17-7F0D-4AB3-9AA6-16E74DBA8DBD}" destId="{D29B8B26-F41F-470D-9478-69DA61BE7417}" srcOrd="0" destOrd="0" presId="urn:microsoft.com/office/officeart/2005/8/layout/hProcess10"/>
    <dgm:cxn modelId="{B02AC0FE-0000-4B57-8EAC-17D3663C37D8}" type="presParOf" srcId="{3D425B77-5B0A-46DC-AA03-D0FEE86B4A20}" destId="{5B0B05B9-D149-40CA-AAE5-CEE8EB88A43A}" srcOrd="8" destOrd="0" presId="urn:microsoft.com/office/officeart/2005/8/layout/hProcess10"/>
    <dgm:cxn modelId="{DA9D08FC-7B7E-404C-84C0-41C9949B9365}" type="presParOf" srcId="{5B0B05B9-D149-40CA-AAE5-CEE8EB88A43A}" destId="{CF474576-E71D-455A-A6C9-B909986A42DA}" srcOrd="0" destOrd="0" presId="urn:microsoft.com/office/officeart/2005/8/layout/hProcess10"/>
    <dgm:cxn modelId="{7DBC96C7-D825-470D-8BEE-246D448791E3}" type="presParOf" srcId="{5B0B05B9-D149-40CA-AAE5-CEE8EB88A43A}" destId="{85B68147-964F-45A1-83B8-96802587D04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9807-08B5-46EA-BE63-A08DF81BA431}">
      <dsp:nvSpPr>
        <dsp:cNvPr id="0" name=""/>
        <dsp:cNvSpPr/>
      </dsp:nvSpPr>
      <dsp:spPr>
        <a:xfrm>
          <a:off x="6878" y="1269446"/>
          <a:ext cx="1607965" cy="1607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1BE60-1DD1-471F-B1CE-04FA426135FC}">
      <dsp:nvSpPr>
        <dsp:cNvPr id="0" name=""/>
        <dsp:cNvSpPr/>
      </dsp:nvSpPr>
      <dsp:spPr>
        <a:xfrm>
          <a:off x="297937" y="2830251"/>
          <a:ext cx="1607965" cy="1607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30 </a:t>
          </a:r>
          <a:r>
            <a:rPr lang="en-US" sz="1600" b="1" kern="1200" dirty="0" err="1"/>
            <a:t>wks</a:t>
          </a:r>
          <a:r>
            <a:rPr lang="en-US" sz="1600" b="1" kern="1200" dirty="0"/>
            <a:t> -2moAA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HNNE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GMA </a:t>
          </a:r>
        </a:p>
      </dsp:txBody>
      <dsp:txXfrm>
        <a:off x="345033" y="2877347"/>
        <a:ext cx="1513773" cy="1513773"/>
      </dsp:txXfrm>
    </dsp:sp>
    <dsp:sp modelId="{30F134EB-C251-4690-8446-E7D44C7F705B}">
      <dsp:nvSpPr>
        <dsp:cNvPr id="0" name=""/>
        <dsp:cNvSpPr/>
      </dsp:nvSpPr>
      <dsp:spPr>
        <a:xfrm>
          <a:off x="1924573" y="1880243"/>
          <a:ext cx="309729" cy="386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24573" y="1957517"/>
        <a:ext cx="216810" cy="231823"/>
      </dsp:txXfrm>
    </dsp:sp>
    <dsp:sp modelId="{ADA47080-749F-46C4-BC70-C26DA441599B}">
      <dsp:nvSpPr>
        <dsp:cNvPr id="0" name=""/>
        <dsp:cNvSpPr/>
      </dsp:nvSpPr>
      <dsp:spPr>
        <a:xfrm>
          <a:off x="2499786" y="1269446"/>
          <a:ext cx="1607965" cy="1607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8CCC0-039B-4485-AB7F-2E3F80663595}">
      <dsp:nvSpPr>
        <dsp:cNvPr id="0" name=""/>
        <dsp:cNvSpPr/>
      </dsp:nvSpPr>
      <dsp:spPr>
        <a:xfrm>
          <a:off x="2732379" y="2860159"/>
          <a:ext cx="1607965" cy="1607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3-4 </a:t>
          </a:r>
          <a:r>
            <a:rPr lang="en-US" sz="1600" b="1" kern="1200" baseline="0" dirty="0" err="1"/>
            <a:t>mo</a:t>
          </a:r>
          <a:r>
            <a:rPr lang="en-US" sz="1600" b="1" kern="1200" baseline="0" dirty="0"/>
            <a:t> AA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baseline="0" dirty="0"/>
            <a:t>GMA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baseline="0" dirty="0"/>
            <a:t>HINE</a:t>
          </a:r>
          <a:endParaRPr lang="en-US" sz="200" b="1" kern="1200" baseline="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baseline="0" dirty="0"/>
            <a:t>AIMS</a:t>
          </a:r>
        </a:p>
      </dsp:txBody>
      <dsp:txXfrm>
        <a:off x="2779475" y="2907255"/>
        <a:ext cx="1513773" cy="1513773"/>
      </dsp:txXfrm>
    </dsp:sp>
    <dsp:sp modelId="{A7DD1FCA-4FCF-4E84-A3FA-D7982F180CDE}">
      <dsp:nvSpPr>
        <dsp:cNvPr id="0" name=""/>
        <dsp:cNvSpPr/>
      </dsp:nvSpPr>
      <dsp:spPr>
        <a:xfrm>
          <a:off x="4417481" y="1880243"/>
          <a:ext cx="309729" cy="386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17481" y="1957517"/>
        <a:ext cx="216810" cy="231823"/>
      </dsp:txXfrm>
    </dsp:sp>
    <dsp:sp modelId="{6CCA410E-FF6A-447B-9502-7CEA0B45B8D5}">
      <dsp:nvSpPr>
        <dsp:cNvPr id="0" name=""/>
        <dsp:cNvSpPr/>
      </dsp:nvSpPr>
      <dsp:spPr>
        <a:xfrm>
          <a:off x="4992694" y="1269446"/>
          <a:ext cx="1607965" cy="1607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A6441-A972-4278-91B4-A08CC2AF0E1C}">
      <dsp:nvSpPr>
        <dsp:cNvPr id="0" name=""/>
        <dsp:cNvSpPr/>
      </dsp:nvSpPr>
      <dsp:spPr>
        <a:xfrm>
          <a:off x="5238408" y="2859869"/>
          <a:ext cx="1607965" cy="1607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5-6 </a:t>
          </a:r>
          <a:r>
            <a:rPr lang="en-US" sz="1600" b="1" kern="1200" dirty="0" err="1"/>
            <a:t>mo</a:t>
          </a:r>
          <a:r>
            <a:rPr lang="en-US" sz="1600" b="1" kern="1200" dirty="0"/>
            <a:t> AA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AIMS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CAT/CLAMS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285504" y="2906965"/>
        <a:ext cx="1513773" cy="1513773"/>
      </dsp:txXfrm>
    </dsp:sp>
    <dsp:sp modelId="{06C1DF28-E6E2-4CEF-8FDF-64734F67C35A}">
      <dsp:nvSpPr>
        <dsp:cNvPr id="0" name=""/>
        <dsp:cNvSpPr/>
      </dsp:nvSpPr>
      <dsp:spPr>
        <a:xfrm>
          <a:off x="6910389" y="1880243"/>
          <a:ext cx="309729" cy="386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910389" y="1957517"/>
        <a:ext cx="216810" cy="231823"/>
      </dsp:txXfrm>
    </dsp:sp>
    <dsp:sp modelId="{C09E2BE8-7B39-4DFB-A115-44F453A80E19}">
      <dsp:nvSpPr>
        <dsp:cNvPr id="0" name=""/>
        <dsp:cNvSpPr/>
      </dsp:nvSpPr>
      <dsp:spPr>
        <a:xfrm>
          <a:off x="7485602" y="1269446"/>
          <a:ext cx="1607965" cy="16079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7CD4B-F85E-4FCF-BA6C-9F960D9EC816}">
      <dsp:nvSpPr>
        <dsp:cNvPr id="0" name=""/>
        <dsp:cNvSpPr/>
      </dsp:nvSpPr>
      <dsp:spPr>
        <a:xfrm>
          <a:off x="7771113" y="2780564"/>
          <a:ext cx="1607965" cy="1607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9-12 </a:t>
          </a:r>
          <a:r>
            <a:rPr lang="en-US" sz="1900" kern="1200" dirty="0" err="1"/>
            <a:t>mo</a:t>
          </a:r>
          <a:r>
            <a:rPr lang="en-US" sz="1900" kern="1200" dirty="0"/>
            <a:t> AA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AIMS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BAYLEY 4 Cog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MRI if concerns</a:t>
          </a:r>
        </a:p>
      </dsp:txBody>
      <dsp:txXfrm>
        <a:off x="7818209" y="2827660"/>
        <a:ext cx="1513773" cy="1513773"/>
      </dsp:txXfrm>
    </dsp:sp>
    <dsp:sp modelId="{BC01FA17-7F0D-4AB3-9AA6-16E74DBA8DBD}">
      <dsp:nvSpPr>
        <dsp:cNvPr id="0" name=""/>
        <dsp:cNvSpPr/>
      </dsp:nvSpPr>
      <dsp:spPr>
        <a:xfrm>
          <a:off x="9403297" y="1880243"/>
          <a:ext cx="309729" cy="386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403297" y="1957517"/>
        <a:ext cx="216810" cy="231823"/>
      </dsp:txXfrm>
    </dsp:sp>
    <dsp:sp modelId="{CF474576-E71D-455A-A6C9-B909986A42DA}">
      <dsp:nvSpPr>
        <dsp:cNvPr id="0" name=""/>
        <dsp:cNvSpPr/>
      </dsp:nvSpPr>
      <dsp:spPr>
        <a:xfrm>
          <a:off x="9978510" y="1269446"/>
          <a:ext cx="1607965" cy="16079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68147-964F-45A1-83B8-96802587D040}">
      <dsp:nvSpPr>
        <dsp:cNvPr id="0" name=""/>
        <dsp:cNvSpPr/>
      </dsp:nvSpPr>
      <dsp:spPr>
        <a:xfrm>
          <a:off x="10169007" y="2744964"/>
          <a:ext cx="1607965" cy="1607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18-24 </a:t>
          </a:r>
          <a:r>
            <a:rPr lang="en-US" sz="1900" kern="1200" dirty="0" err="1"/>
            <a:t>mo</a:t>
          </a:r>
          <a:r>
            <a:rPr lang="en-US" sz="1900" kern="1200" dirty="0"/>
            <a:t> AA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BAYLEY 4</a:t>
          </a:r>
        </a:p>
      </dsp:txBody>
      <dsp:txXfrm>
        <a:off x="10216103" y="2792060"/>
        <a:ext cx="1513773" cy="1513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9731-C33E-4EDD-B90D-17EE2E75939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2671-4C1C-46BF-8395-E6449B1E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83AB01-F26D-4DD6-A750-6D12A3F30E28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3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DD37-A65A-4643-B67F-AA2C4107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A2675-310A-EB4A-8959-B600A281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BDF3-3319-404B-AC32-FCD9B478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FAA3-ACBD-1B4D-909F-497BF8C8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25B73-BF32-9148-9965-87491A34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304D-FD81-D741-A7B5-830F4B0E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D3060-5360-F04C-95FF-9B4E57EB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95ED-ADC3-3D48-BDCC-9A29BA4B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E0FD8-2A72-2642-8F8E-0158A130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9D1A-C157-4E41-8C6E-DDC1B29E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2078A-9F79-EA42-B045-5C658DDDA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B0644-AC69-6E42-BD17-37AF59C77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A3BF-19AA-E247-8D5F-B0B17A8F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70FCC-1BC9-284B-99B7-B97499CF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89F5-D631-7B46-A5B1-E73E98B7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CB96FD-78E1-B546-8544-2CEF71ABA110}"/>
              </a:ext>
            </a:extLst>
          </p:cNvPr>
          <p:cNvSpPr txBox="1"/>
          <p:nvPr userDrawn="1"/>
        </p:nvSpPr>
        <p:spPr>
          <a:xfrm>
            <a:off x="8223414" y="6530251"/>
            <a:ext cx="394348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" b="1" i="1" dirty="0">
                <a:solidFill>
                  <a:schemeClr val="accent2"/>
                </a:solidFill>
              </a:rPr>
              <a:t>Confidential Information – for Internal Use Only. </a:t>
            </a:r>
          </a:p>
        </p:txBody>
      </p:sp>
    </p:spTree>
    <p:extLst>
      <p:ext uri="{BB962C8B-B14F-4D97-AF65-F5344CB8AC3E}">
        <p14:creationId xmlns:p14="http://schemas.microsoft.com/office/powerpoint/2010/main" val="5646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1365-265C-0548-BEF1-2B1C223B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1B2A-4940-494D-85D4-3DCCCA7B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4E8F5-0EC8-4B46-8505-D2927553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937A-AE3D-314A-95DD-E685546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20D4-36B2-024D-8A7C-17151FBB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0533-37D8-5B41-BA58-5362D352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F4977-D885-2349-8C00-368EEC47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45DC-521B-034A-B76C-BB767344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EF7F-9575-D24A-97D1-00059235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99AB-7423-724B-AC39-FB0994D3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7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08F3-6EF3-804C-9F7C-83366CE0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5E20-FF05-BC49-9394-7D33D039E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ACC27-FAAB-F44E-8126-1F8044C55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FE515-8FE6-3542-BA50-1ED3C52F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94D33-CF2E-E14D-BD3D-C36ECFEB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0C662-9017-6141-8A1A-1DD00C24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0D0-9FFD-A74D-8DA2-3417E02D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B7ED-2944-B84E-8AAD-BA1F6BA29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F2524-56A1-9C40-8DB8-1AA1CABB9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21E0C-5F2F-9F4C-BA51-4241AC505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7455B-177F-0B49-AF75-8FD4C3B4D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40CFB-6C80-A945-ADF6-CBEDA2C2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C6651-1DD1-8640-A551-7662753F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E121F-8D82-5140-9FF4-C1A761FD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BA9F-8BF0-5F48-96C9-DA53C3EA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D4274-2CF7-1E46-844F-AB1C3DE0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8D3AD-CD98-CF41-9D2A-1970B383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04ED7-58EA-1949-B463-4E09D1BD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CB3DD-6898-9844-A140-74797B2D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0B3A4-D2E2-9743-9273-7ABA2A46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28D91-4BE8-144B-98FA-D1465BB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22FC-1A3A-284B-BE0C-39C58AC6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5B7E-DE92-6F43-AF63-93290872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5D8B-69BD-0E41-AEB2-0A45DAE53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11B5-E3C7-4B46-BFB1-8516C519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C85C-B969-F347-9FEC-A277B87B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6DB97-DFA0-FB4A-966F-B0706F45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5705-25A5-0E4E-90E2-7E7251BF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EA75D-9AE5-FA42-9214-8671B8C2D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B3F82-50C4-5949-A2A2-3F679B2DD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0053E-BD2F-954F-B196-10FEF09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859F6-76CA-104C-83C9-676A57FD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990E-4B79-A74B-9609-6D3F7633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5904B-2611-024E-961B-54DD40B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52DC3-1AED-8D4F-92A0-5379ABFA8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560B-C12A-2141-B7F6-EEC584C8F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3923-7854-C84B-BF14-75BDE2DC373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0994-56BE-AF4C-A5BD-E7FEA2017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265A-8D2F-4E42-A80F-07B10841F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E54C-1E5B-1A4D-BBD5-1F4155D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4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063B-95F8-2A4E-9191-D9F366653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1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2020 Summit</a:t>
            </a:r>
            <a:br>
              <a:rPr lang="en-US" dirty="0"/>
            </a:br>
            <a:r>
              <a:rPr lang="en-US" dirty="0"/>
              <a:t>Early Cerebral palsy diagnosis</a:t>
            </a:r>
            <a:br>
              <a:rPr lang="en-US" dirty="0"/>
            </a:br>
            <a:r>
              <a:rPr lang="en-US" dirty="0"/>
              <a:t>Reports by centers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DF272-A10D-E74C-A047-A409CE6B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6" y="366176"/>
            <a:ext cx="9538128" cy="17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FAD-92CE-4340-9727-A504F027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your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0470-74A6-AE45-A500-C5966F4F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specific in-service materials that have already been developed to educate hospital nursing staff/ personnel?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Are others using the abbreviated HNNE in the hospital?</a:t>
            </a:r>
          </a:p>
          <a:p>
            <a:endParaRPr lang="en-US" dirty="0"/>
          </a:p>
          <a:p>
            <a:r>
              <a:rPr lang="en-US" dirty="0"/>
              <a:t>Is there any written information that people are using to explain why you want to video tape their infant?  i.e. parent brochure that explains GMA without causing unnecessary anxiety/stress</a:t>
            </a:r>
          </a:p>
        </p:txBody>
      </p:sp>
    </p:spTree>
    <p:extLst>
      <p:ext uri="{BB962C8B-B14F-4D97-AF65-F5344CB8AC3E}">
        <p14:creationId xmlns:p14="http://schemas.microsoft.com/office/powerpoint/2010/main" val="366381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30A4-D6B0-6944-86A3-9F2CFF33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amenable to a collaborative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CAC65-7E7D-884C-BC68-3B5723D0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47293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A9FB-31DE-354F-96A8-C0DE1607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it take to share de-identified data from </a:t>
            </a:r>
            <a:r>
              <a:rPr lang="en-US"/>
              <a:t>your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6313-4F88-C84E-B965-67DA0E1B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common </a:t>
            </a:r>
            <a:r>
              <a:rPr lang="en-US" altLang="en-US" b="1" u="sng" dirty="0"/>
              <a:t>secure</a:t>
            </a:r>
            <a:r>
              <a:rPr lang="en-US" altLang="en-US" dirty="0"/>
              <a:t> platform to input data that is mineable (i.e. spreadsheet)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dirty="0" err="1"/>
              <a:t>Seemless</a:t>
            </a:r>
            <a:r>
              <a:rPr lang="en-US" dirty="0"/>
              <a:t> transfer of de-identified data that is not time consuming/burdensome</a:t>
            </a:r>
          </a:p>
        </p:txBody>
      </p:sp>
    </p:spTree>
    <p:extLst>
      <p:ext uri="{BB962C8B-B14F-4D97-AF65-F5344CB8AC3E}">
        <p14:creationId xmlns:p14="http://schemas.microsoft.com/office/powerpoint/2010/main" val="34891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676400" y="2293938"/>
            <a:ext cx="10515600" cy="4235450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sz="3200"/>
              <a:t>NICU graduates from 6 hospitals in Dallas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	Inpatient Consults with Outpatient Follow up for High Risk Infants	</a:t>
            </a:r>
          </a:p>
          <a:p>
            <a:pPr lvl="2" eaLnBrk="1" hangingPunct="1"/>
            <a:r>
              <a:rPr lang="en-US" altLang="en-US"/>
              <a:t>Prematurity 34 weeks and less</a:t>
            </a:r>
          </a:p>
          <a:p>
            <a:pPr lvl="2" eaLnBrk="1" hangingPunct="1"/>
            <a:r>
              <a:rPr lang="en-US" altLang="en-US"/>
              <a:t>Congenital Heart Defects</a:t>
            </a:r>
          </a:p>
          <a:p>
            <a:pPr lvl="2" eaLnBrk="1" hangingPunct="1"/>
            <a:r>
              <a:rPr lang="en-US" altLang="en-US"/>
              <a:t>HIE (Hypoxic Ischemic Encephalopathy)</a:t>
            </a:r>
          </a:p>
          <a:p>
            <a:pPr lvl="2" eaLnBrk="1" hangingPunct="1"/>
            <a:r>
              <a:rPr lang="en-US" altLang="en-US"/>
              <a:t>Genetic Abnormalities</a:t>
            </a:r>
          </a:p>
          <a:p>
            <a:pPr lvl="2" eaLnBrk="1" hangingPunct="1"/>
            <a:r>
              <a:rPr lang="en-US" altLang="en-US"/>
              <a:t>Drug exposure in utero</a:t>
            </a:r>
          </a:p>
          <a:p>
            <a:pPr lvl="2" eaLnBrk="1" hangingPunct="1"/>
            <a:r>
              <a:rPr lang="en-US" altLang="en-US"/>
              <a:t>Any neurologic concern (hydrocephalus etc)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sz="3200"/>
              <a:t>Community referrals from primary care physicians 0-3 years</a:t>
            </a:r>
          </a:p>
          <a:p>
            <a:pPr lvl="2" eaLnBrk="1" hangingPunct="1"/>
            <a:r>
              <a:rPr lang="en-US" altLang="en-US"/>
              <a:t>Any developmental concern</a:t>
            </a:r>
          </a:p>
          <a:p>
            <a:pPr lvl="2" eaLnBrk="1" hangingPunct="1"/>
            <a:r>
              <a:rPr lang="en-US" altLang="en-US"/>
              <a:t>No isolated behavioral concerns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12713" y="0"/>
            <a:ext cx="12079287" cy="2293938"/>
          </a:xfrm>
        </p:spPr>
        <p:txBody>
          <a:bodyPr/>
          <a:lstStyle/>
          <a:p>
            <a:r>
              <a:rPr lang="en-US" altLang="en-US"/>
              <a:t>Who we are: </a:t>
            </a:r>
            <a:br>
              <a:rPr lang="en-US" altLang="en-US"/>
            </a:br>
            <a:r>
              <a:rPr lang="en-US" altLang="en-US"/>
              <a:t>			Dallas Developmental Pediatric Services</a:t>
            </a:r>
            <a:br>
              <a:rPr lang="en-US" altLang="en-US"/>
            </a:br>
            <a:r>
              <a:rPr lang="en-US" altLang="en-US"/>
              <a:t>Who we Serve:  </a:t>
            </a:r>
          </a:p>
        </p:txBody>
      </p:sp>
    </p:spTree>
    <p:extLst>
      <p:ext uri="{BB962C8B-B14F-4D97-AF65-F5344CB8AC3E}">
        <p14:creationId xmlns:p14="http://schemas.microsoft.com/office/powerpoint/2010/main" val="161001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182A-49CD-EE4E-B87D-8805B772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Follow-up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DC7D-EC07-3D4F-AC08-F63D8782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58"/>
            <a:ext cx="10515600" cy="5197642"/>
          </a:xfrm>
        </p:spPr>
        <p:txBody>
          <a:bodyPr>
            <a:normAutofit/>
          </a:bodyPr>
          <a:lstStyle/>
          <a:p>
            <a:r>
              <a:rPr lang="en-US" dirty="0"/>
              <a:t>Phone contact by office RN 1-2 weeks post discharge</a:t>
            </a:r>
          </a:p>
          <a:p>
            <a:r>
              <a:rPr lang="en-US" dirty="0"/>
              <a:t>First follow up appointment High Risk:  1 month post discharge</a:t>
            </a:r>
          </a:p>
          <a:p>
            <a:pPr lvl="1"/>
            <a:r>
              <a:rPr lang="en-US" dirty="0"/>
              <a:t>&lt; 1000 grams</a:t>
            </a:r>
          </a:p>
          <a:p>
            <a:pPr lvl="1"/>
            <a:r>
              <a:rPr lang="en-US" dirty="0"/>
              <a:t>HIE – moderate/severe </a:t>
            </a:r>
          </a:p>
          <a:p>
            <a:pPr lvl="1"/>
            <a:r>
              <a:rPr lang="en-US" dirty="0"/>
              <a:t>IVH 3 and 4</a:t>
            </a:r>
          </a:p>
          <a:p>
            <a:pPr lvl="1"/>
            <a:r>
              <a:rPr lang="en-US" dirty="0"/>
              <a:t>ROP with intervention (laser/Avastin)</a:t>
            </a:r>
          </a:p>
          <a:p>
            <a:pPr lvl="1"/>
            <a:r>
              <a:rPr lang="en-US" dirty="0"/>
              <a:t>Brain Anomaly</a:t>
            </a:r>
          </a:p>
          <a:p>
            <a:pPr lvl="1"/>
            <a:r>
              <a:rPr lang="en-US" dirty="0"/>
              <a:t>Cyanotic Congenital Heart Disease</a:t>
            </a:r>
          </a:p>
          <a:p>
            <a:pPr lvl="1"/>
            <a:r>
              <a:rPr lang="en-US" dirty="0"/>
              <a:t>Abnormal inpatient HNNE x 2</a:t>
            </a:r>
          </a:p>
          <a:p>
            <a:pPr lvl="1"/>
            <a:r>
              <a:rPr lang="en-US" dirty="0"/>
              <a:t>Medically complex (Trach/prolonged hospitalization/G-tube due to swallow)</a:t>
            </a:r>
          </a:p>
          <a:p>
            <a:r>
              <a:rPr lang="en-US" dirty="0"/>
              <a:t>First follow up lower risk:  3 months adjusted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F84D-9FA8-C045-9A02-B5189AD8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064A-78B8-CB45-B740-F07BC9E3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CURRENT</a:t>
            </a:r>
          </a:p>
          <a:p>
            <a:r>
              <a:rPr lang="en-US" dirty="0"/>
              <a:t>0-12  months adjusted age  AIMS , CAT/CLAMS , HINE</a:t>
            </a:r>
          </a:p>
          <a:p>
            <a:pPr lvl="1"/>
            <a:r>
              <a:rPr lang="en-US" dirty="0"/>
              <a:t>(3,6,9, 12 months adjusted age)</a:t>
            </a:r>
          </a:p>
          <a:p>
            <a:r>
              <a:rPr lang="en-US" dirty="0"/>
              <a:t>GMA at 3 months adjusted age</a:t>
            </a:r>
          </a:p>
          <a:p>
            <a:r>
              <a:rPr lang="en-US" dirty="0"/>
              <a:t>18 months   MCHAT,  CAT/CLAMS, HINE, GM-FM Milestones</a:t>
            </a:r>
          </a:p>
          <a:p>
            <a:r>
              <a:rPr lang="en-US" dirty="0"/>
              <a:t>24 months   MCHAT,  CAT/CLAMS, HINE, GM-FM Milestones, CBCL prn </a:t>
            </a:r>
          </a:p>
          <a:p>
            <a:r>
              <a:rPr lang="en-US" dirty="0"/>
              <a:t>3 years	PPVT, EVT, VMI, CAT/CLAMS , PLS V,  SRS prn</a:t>
            </a:r>
          </a:p>
          <a:p>
            <a:r>
              <a:rPr lang="en-US" dirty="0"/>
              <a:t>4 -5 years	KBIT, VMI, KTEA</a:t>
            </a:r>
          </a:p>
          <a:p>
            <a:r>
              <a:rPr lang="en-US" dirty="0"/>
              <a:t>6 years	KBIT, KTEA, VMI including perceptual and motor control 			subtest,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F84D-9FA8-C045-9A02-B5189AD8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707"/>
          </a:xfrm>
        </p:spPr>
        <p:txBody>
          <a:bodyPr/>
          <a:lstStyle/>
          <a:p>
            <a:r>
              <a:rPr lang="en-US" dirty="0"/>
              <a:t>Developmental assessments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59832"/>
            <a:ext cx="10515600" cy="4717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Assessments We Use As Needed</a:t>
            </a:r>
          </a:p>
          <a:p>
            <a:pPr lvl="2"/>
            <a:r>
              <a:rPr lang="en-US" sz="2800" dirty="0"/>
              <a:t>ABAS</a:t>
            </a:r>
          </a:p>
          <a:p>
            <a:pPr lvl="2"/>
            <a:r>
              <a:rPr lang="en-US" sz="2800" dirty="0"/>
              <a:t>Vineland</a:t>
            </a:r>
          </a:p>
          <a:p>
            <a:pPr lvl="2"/>
            <a:r>
              <a:rPr lang="en-US" sz="2800" dirty="0"/>
              <a:t>ADOS</a:t>
            </a:r>
          </a:p>
          <a:p>
            <a:pPr lvl="2"/>
            <a:r>
              <a:rPr lang="en-US" sz="2800" dirty="0"/>
              <a:t>CARS</a:t>
            </a:r>
          </a:p>
          <a:p>
            <a:pPr lvl="2"/>
            <a:r>
              <a:rPr lang="en-US" sz="2800" dirty="0"/>
              <a:t>GADS</a:t>
            </a:r>
          </a:p>
          <a:p>
            <a:pPr lvl="2"/>
            <a:r>
              <a:rPr lang="en-US" sz="2800" dirty="0"/>
              <a:t>TONI</a:t>
            </a:r>
          </a:p>
          <a:p>
            <a:pPr lvl="2"/>
            <a:r>
              <a:rPr lang="en-US" sz="2800" dirty="0"/>
              <a:t>WRAT</a:t>
            </a:r>
          </a:p>
          <a:p>
            <a:pPr lvl="2"/>
            <a:r>
              <a:rPr lang="en-US" sz="2800" dirty="0"/>
              <a:t>DAP</a:t>
            </a:r>
          </a:p>
          <a:p>
            <a:pPr lvl="2"/>
            <a:r>
              <a:rPr lang="en-US" sz="2800" dirty="0"/>
              <a:t>PLS -5</a:t>
            </a:r>
          </a:p>
          <a:p>
            <a:pPr lvl="2"/>
            <a:r>
              <a:rPr lang="en-US" sz="2800" dirty="0"/>
              <a:t>KSEALS</a:t>
            </a:r>
          </a:p>
          <a:p>
            <a:pPr lvl="2"/>
            <a:r>
              <a:rPr lang="en-US" sz="2800" dirty="0"/>
              <a:t>SRS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8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4402" y="236892"/>
            <a:ext cx="3372129" cy="5642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NICU Consult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73551" y="801134"/>
            <a:ext cx="1" cy="36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91179" y="1711352"/>
            <a:ext cx="1083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36256" y="1697198"/>
            <a:ext cx="10838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45245" y="1273470"/>
            <a:ext cx="1606718" cy="11500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GMA PTD</a:t>
            </a:r>
          </a:p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Term AE</a:t>
            </a:r>
          </a:p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9601" y="1266288"/>
            <a:ext cx="1127474" cy="11140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GMA ASAP</a:t>
            </a:r>
          </a:p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+ </a:t>
            </a:r>
          </a:p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HNNE</a:t>
            </a:r>
          </a:p>
        </p:txBody>
      </p:sp>
      <p:sp>
        <p:nvSpPr>
          <p:cNvPr id="32" name="Oval 31"/>
          <p:cNvSpPr/>
          <p:nvPr/>
        </p:nvSpPr>
        <p:spPr>
          <a:xfrm>
            <a:off x="1588169" y="2731747"/>
            <a:ext cx="1907639" cy="73987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Both Abnormal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95808" y="3107290"/>
            <a:ext cx="708575" cy="9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60685" y="1162991"/>
            <a:ext cx="2475571" cy="109672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Higher Risk Factors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16929" y="1348662"/>
            <a:ext cx="5463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Yes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96124" y="1348662"/>
            <a:ext cx="5591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No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99479" y="4868479"/>
            <a:ext cx="1855837" cy="164352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40" dirty="0"/>
              <a:t>&lt;1000 grams</a:t>
            </a:r>
          </a:p>
          <a:p>
            <a:r>
              <a:rPr lang="en-US" sz="1440" dirty="0"/>
              <a:t>HIE mod/severe</a:t>
            </a:r>
          </a:p>
          <a:p>
            <a:r>
              <a:rPr lang="en-US" sz="1440" dirty="0"/>
              <a:t>IVH 3 or 4</a:t>
            </a:r>
          </a:p>
          <a:p>
            <a:r>
              <a:rPr lang="en-US" sz="1440" dirty="0"/>
              <a:t>ROP with intervention</a:t>
            </a:r>
          </a:p>
          <a:p>
            <a:r>
              <a:rPr lang="en-US" sz="1440" dirty="0"/>
              <a:t>Brain anomaly</a:t>
            </a:r>
          </a:p>
          <a:p>
            <a:r>
              <a:rPr lang="en-US" sz="1440" dirty="0"/>
              <a:t>Cyanotic CHD</a:t>
            </a:r>
          </a:p>
          <a:p>
            <a:r>
              <a:rPr lang="en-US" sz="1440" dirty="0"/>
              <a:t>Abnormal HNNE x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14724" y="3359377"/>
            <a:ext cx="8769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dirty="0"/>
              <a:t>Yes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01941" y="3120816"/>
            <a:ext cx="8769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dirty="0"/>
              <a:t>No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953768" y="3471621"/>
            <a:ext cx="326419" cy="401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298519" y="3897683"/>
            <a:ext cx="1105564" cy="9707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MRI at Term GA-40 -42w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703339" y="2423481"/>
            <a:ext cx="1" cy="273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204383" y="2512085"/>
            <a:ext cx="989619" cy="1091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Repeat GMA in 2- weeks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12806" y="3662862"/>
            <a:ext cx="0" cy="287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934204" y="3961155"/>
            <a:ext cx="1877375" cy="5565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Abnormal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773561" y="4645039"/>
            <a:ext cx="1" cy="566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004401" y="5211427"/>
            <a:ext cx="1515986" cy="614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GMA + HNNE PTD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727456" y="4513110"/>
            <a:ext cx="1" cy="723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687870" y="4586728"/>
            <a:ext cx="67799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No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49877" y="3785977"/>
            <a:ext cx="70176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Yes</a:t>
            </a:r>
          </a:p>
        </p:txBody>
      </p:sp>
      <p:cxnSp>
        <p:nvCxnSpPr>
          <p:cNvPr id="85" name="Straight Arrow Connector 84"/>
          <p:cNvCxnSpPr>
            <a:stCxn id="58" idx="2"/>
          </p:cNvCxnSpPr>
          <p:nvPr/>
        </p:nvCxnSpPr>
        <p:spPr>
          <a:xfrm flipH="1">
            <a:off x="2474280" y="4239434"/>
            <a:ext cx="1459924" cy="125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72530" y="6078486"/>
            <a:ext cx="1663688" cy="5565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Abnormal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751130" y="5731679"/>
            <a:ext cx="0" cy="41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2"/>
          </p:cNvCxnSpPr>
          <p:nvPr/>
        </p:nvCxnSpPr>
        <p:spPr>
          <a:xfrm flipH="1">
            <a:off x="3217416" y="6356765"/>
            <a:ext cx="7551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3204242" y="4384840"/>
            <a:ext cx="0" cy="1962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69922" y="5971867"/>
            <a:ext cx="5463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Yes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15567" y="5247526"/>
            <a:ext cx="1515986" cy="614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GMA + HNNE PTD</a:t>
            </a:r>
          </a:p>
        </p:txBody>
      </p:sp>
      <p:cxnSp>
        <p:nvCxnSpPr>
          <p:cNvPr id="111" name="Straight Arrow Connector 110"/>
          <p:cNvCxnSpPr>
            <a:stCxn id="109" idx="2"/>
          </p:cNvCxnSpPr>
          <p:nvPr/>
        </p:nvCxnSpPr>
        <p:spPr>
          <a:xfrm>
            <a:off x="1773560" y="5862215"/>
            <a:ext cx="0" cy="27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169973" y="6141922"/>
            <a:ext cx="1175759" cy="6922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F/U 1 month</a:t>
            </a:r>
          </a:p>
        </p:txBody>
      </p:sp>
      <p:cxnSp>
        <p:nvCxnSpPr>
          <p:cNvPr id="114" name="Straight Arrow Connector 113"/>
          <p:cNvCxnSpPr>
            <a:stCxn id="95" idx="6"/>
          </p:cNvCxnSpPr>
          <p:nvPr/>
        </p:nvCxnSpPr>
        <p:spPr>
          <a:xfrm flipV="1">
            <a:off x="5636218" y="6347371"/>
            <a:ext cx="1200037" cy="9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7040801" y="6002068"/>
            <a:ext cx="2829847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F/U 3 months AA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65049" y="6002068"/>
            <a:ext cx="51007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No</a:t>
            </a:r>
          </a:p>
        </p:txBody>
      </p:sp>
      <p:sp>
        <p:nvSpPr>
          <p:cNvPr id="117" name="Oval 116"/>
          <p:cNvSpPr/>
          <p:nvPr/>
        </p:nvSpPr>
        <p:spPr>
          <a:xfrm>
            <a:off x="7920154" y="3036436"/>
            <a:ext cx="1631809" cy="5565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Abnormal</a:t>
            </a:r>
          </a:p>
        </p:txBody>
      </p:sp>
      <p:cxnSp>
        <p:nvCxnSpPr>
          <p:cNvPr id="119" name="Straight Arrow Connector 118"/>
          <p:cNvCxnSpPr>
            <a:stCxn id="24" idx="2"/>
          </p:cNvCxnSpPr>
          <p:nvPr/>
        </p:nvCxnSpPr>
        <p:spPr>
          <a:xfrm>
            <a:off x="8748604" y="2423481"/>
            <a:ext cx="0" cy="55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7" idx="6"/>
          </p:cNvCxnSpPr>
          <p:nvPr/>
        </p:nvCxnSpPr>
        <p:spPr>
          <a:xfrm>
            <a:off x="9551963" y="3314715"/>
            <a:ext cx="914400" cy="48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9707806" y="2971579"/>
            <a:ext cx="5463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Yes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0466363" y="2982351"/>
            <a:ext cx="1209822" cy="680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MRI PTD</a:t>
            </a:r>
          </a:p>
        </p:txBody>
      </p:sp>
      <p:cxnSp>
        <p:nvCxnSpPr>
          <p:cNvPr id="125" name="Straight Arrow Connector 124"/>
          <p:cNvCxnSpPr>
            <a:stCxn id="123" idx="2"/>
          </p:cNvCxnSpPr>
          <p:nvPr/>
        </p:nvCxnSpPr>
        <p:spPr>
          <a:xfrm flipH="1">
            <a:off x="11071274" y="3662862"/>
            <a:ext cx="1" cy="298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10564838" y="3961155"/>
            <a:ext cx="1111348" cy="5519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F/U 1 month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8773361" y="3747176"/>
            <a:ext cx="0" cy="21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765034" y="3747176"/>
            <a:ext cx="51007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885" y="465221"/>
            <a:ext cx="125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Inpatient</a:t>
            </a:r>
          </a:p>
          <a:p>
            <a:r>
              <a:rPr lang="en-US" dirty="0"/>
              <a:t>PATHWAY</a:t>
            </a:r>
          </a:p>
          <a:p>
            <a:r>
              <a:rPr lang="en-US" dirty="0"/>
              <a:t>To Early </a:t>
            </a:r>
            <a:r>
              <a:rPr lang="en-US" dirty="0" err="1"/>
              <a:t>Dx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37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165318"/>
              </p:ext>
            </p:extLst>
          </p:nvPr>
        </p:nvGraphicFramePr>
        <p:xfrm>
          <a:off x="176463" y="1026695"/>
          <a:ext cx="11855116" cy="511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0106" y="568731"/>
            <a:ext cx="69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Planned New Pathway</a:t>
            </a:r>
          </a:p>
        </p:txBody>
      </p:sp>
    </p:spTree>
    <p:extLst>
      <p:ext uri="{BB962C8B-B14F-4D97-AF65-F5344CB8AC3E}">
        <p14:creationId xmlns:p14="http://schemas.microsoft.com/office/powerpoint/2010/main" val="129690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F637-0247-0A46-A13E-5C0B6F06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your site have identified or barriers to early 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90E7-ACA3-3F47-A290-1A6E629C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and scheduling</a:t>
            </a:r>
          </a:p>
          <a:p>
            <a:endParaRPr lang="en-US" dirty="0"/>
          </a:p>
          <a:p>
            <a:r>
              <a:rPr lang="en-US" dirty="0"/>
              <a:t>Providing enough information without causing anxiety/stress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Scheduling to allow feedback that is unhurried but timely to completion of GMA/HINE</a:t>
            </a:r>
          </a:p>
          <a:p>
            <a:endParaRPr lang="en-US" dirty="0"/>
          </a:p>
          <a:p>
            <a:r>
              <a:rPr lang="en-US" dirty="0"/>
              <a:t>Outcome data resources for parents </a:t>
            </a:r>
          </a:p>
        </p:txBody>
      </p:sp>
    </p:spTree>
    <p:extLst>
      <p:ext uri="{BB962C8B-B14F-4D97-AF65-F5344CB8AC3E}">
        <p14:creationId xmlns:p14="http://schemas.microsoft.com/office/powerpoint/2010/main" val="42412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AC2B-A135-9846-91A1-07E5A283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your site has regarding GMA and HINE</a:t>
            </a:r>
            <a:r>
              <a:rPr lang="en-US"/>
              <a:t>, any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A1A-4FB4-1A4B-93D5-650B595E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of 3  Physicians trained in GMA-Basic</a:t>
            </a:r>
          </a:p>
          <a:p>
            <a:r>
              <a:rPr lang="en-US" dirty="0"/>
              <a:t>2 of 4 PNP’s trained in GMA - Basic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Physician to be trained this year in GMA Basic</a:t>
            </a:r>
          </a:p>
          <a:p>
            <a:r>
              <a:rPr lang="en-US" dirty="0"/>
              <a:t>At least 1 of physicians to take advanced GMA this year</a:t>
            </a:r>
          </a:p>
          <a:p>
            <a:r>
              <a:rPr lang="en-US" dirty="0"/>
              <a:t>All clinicians have had HINE training via Video Course and 1 physician has received HINE and HNNE training at live course.</a:t>
            </a:r>
          </a:p>
          <a:p>
            <a:r>
              <a:rPr lang="en-US" dirty="0"/>
              <a:t>Recent reliability training at office for HINE</a:t>
            </a:r>
          </a:p>
          <a:p>
            <a:r>
              <a:rPr lang="en-US" dirty="0"/>
              <a:t>All but one clinician has had Bayley 4 training</a:t>
            </a:r>
          </a:p>
        </p:txBody>
      </p:sp>
    </p:spTree>
    <p:extLst>
      <p:ext uri="{BB962C8B-B14F-4D97-AF65-F5344CB8AC3E}">
        <p14:creationId xmlns:p14="http://schemas.microsoft.com/office/powerpoint/2010/main" val="375893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669</Words>
  <Application>Microsoft Office PowerPoint</Application>
  <PresentationFormat>Widescreen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2020 Summit Early Cerebral palsy diagnosis Reports by centers</vt:lpstr>
      <vt:lpstr>Who we are:     Dallas Developmental Pediatric Services Who we Serve:  </vt:lpstr>
      <vt:lpstr>Follow-up practices</vt:lpstr>
      <vt:lpstr>Developmental assessments</vt:lpstr>
      <vt:lpstr>Developmental assessments</vt:lpstr>
      <vt:lpstr>PowerPoint Presentation</vt:lpstr>
      <vt:lpstr>PowerPoint Presentation</vt:lpstr>
      <vt:lpstr>Needs your site have identified or barriers to early CP</vt:lpstr>
      <vt:lpstr>Training your site has regarding GMA and HINE, any needs</vt:lpstr>
      <vt:lpstr>Questions from your site</vt:lpstr>
      <vt:lpstr>Are you amenable to a collaborative approach?</vt:lpstr>
      <vt:lpstr>What would it take to share de-identified data from your group?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Summit Early Cerebral palsy diagnosis Reports by centers</dc:title>
  <dc:creator>Gong, Alice K</dc:creator>
  <cp:lastModifiedBy>Judith Livingston</cp:lastModifiedBy>
  <cp:revision>13</cp:revision>
  <dcterms:created xsi:type="dcterms:W3CDTF">2020-01-16T15:51:38Z</dcterms:created>
  <dcterms:modified xsi:type="dcterms:W3CDTF">2020-02-24T15:20:06Z</dcterms:modified>
</cp:coreProperties>
</file>